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3" r:id="rId4"/>
    <p:sldId id="302" r:id="rId5"/>
    <p:sldId id="301" r:id="rId6"/>
    <p:sldId id="300" r:id="rId7"/>
    <p:sldId id="304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在庭院講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、道宏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展是漸進的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道要鴻展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，不是靠一、二天的努力，就能鴻展起來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要慢慢的努力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，才會把道辦開來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在庭院講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二、到處都可開班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我們有好幾個大佛堂，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當初還沒有安座的時候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點傳師很慈悲啊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，為了救渡當地的眾生，點傳師就帶了三盞佛燈和一尊佛像，就到當地開班。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96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在庭院講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三、在庭院開班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因為屋內太小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，我們就在人家的庭院下開班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個桌子擺在庭院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，放上佛燈佛像、八卦爐，點傳師就獻香，就這樣在庭院裡開班了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21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在庭院講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、佛燈一點佛光照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有參加過這種班的道親，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一定是印象深刻，在黑暗中，就是這三盞佛燈，綻放出光明，這種光明，不是一般的光，而是佛光，這佛光是普照三大千世界的。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三盞佛燈點燃，就是老母的無極宮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，老母到壇，諸天仙佛護法，這跟正式佛堂是沒有兩樣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613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在庭院講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五、不看講稿也能講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因為在屋外開班，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又是夜晚、又沒有電燈，這個班能不能開得好，除了諸天仙佛護法之外，講師的責任也很大，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講師如果講課，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還要看稿子講課的話，那像這樣的班，他就講不下去了，縱然他硬著頭皮講下去，效果也是不好的，像這樣，班員怎麼會發心呢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67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在庭院講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六、發愿代天宣化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還好，後學在參加三天法會的時候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，看到講師在講課，都沒有拿稿子看，而且講得非常好，非常的流利，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當時後學心裡就非常讚嘆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「當講師應如是也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19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在庭院講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六、發愿代天宣化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後學心中也許下大愿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「將來我如果能當上講師，我一定不拿講稿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也要講得頭頭是道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，並能收攝眾生的散亂心，歸於佛心。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29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在庭院講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七、平常不忘練講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就是後學的這個善念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，所以後學經常對著大樹練習講道，因為平常有這樣的訓練，所以遇上像這種在庭院開班的，又沒有燈光的情形，講起課來也沒問題，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因為有自信，所以就有道氣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，自然能夠收攝人心，班員當然聽了以後，也法喜充滿。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429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在庭院講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八、天恩師德怫堂立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所以只要大家誠心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，諸天仙佛會幫助我們的，「人有善願，天必從之」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這些在庭院開班的地方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，都已經建設了大佛堂，而且都能容納百人以上，真的是感謝天恩師德的護庇，道務才能鴻展起來。</a:t>
            </a:r>
          </a:p>
        </p:txBody>
      </p:sp>
    </p:spTree>
    <p:extLst>
      <p:ext uri="{BB962C8B-B14F-4D97-AF65-F5344CB8AC3E}">
        <p14:creationId xmlns:p14="http://schemas.microsoft.com/office/powerpoint/2010/main" val="19634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561</TotalTime>
  <Words>652</Words>
  <Application>Microsoft Office PowerPoint</Application>
  <PresentationFormat>如螢幕大小 (16:9)</PresentationFormat>
  <Paragraphs>36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在庭院講道   悟見講</vt:lpstr>
      <vt:lpstr>在庭院講道   悟見講</vt:lpstr>
      <vt:lpstr>在庭院講道   悟見講</vt:lpstr>
      <vt:lpstr>在庭院講道   悟見講</vt:lpstr>
      <vt:lpstr>在庭院講道   悟見講</vt:lpstr>
      <vt:lpstr>在庭院講道   悟見講</vt:lpstr>
      <vt:lpstr>在庭院講道   悟見講</vt:lpstr>
      <vt:lpstr>在庭院講道   悟見講</vt:lpstr>
      <vt:lpstr>在庭院講道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277</cp:revision>
  <dcterms:created xsi:type="dcterms:W3CDTF">2014-02-15T05:50:45Z</dcterms:created>
  <dcterms:modified xsi:type="dcterms:W3CDTF">2018-05-24T06:36:54Z</dcterms:modified>
  <cp:contentStatus/>
</cp:coreProperties>
</file>