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96" r:id="rId2"/>
    <p:sldId id="297" r:id="rId3"/>
    <p:sldId id="307" r:id="rId4"/>
    <p:sldId id="306" r:id="rId5"/>
    <p:sldId id="305" r:id="rId6"/>
    <p:sldId id="304" r:id="rId7"/>
    <p:sldId id="303" r:id="rId8"/>
    <p:sldId id="302" r:id="rId9"/>
    <p:sldId id="301" r:id="rId10"/>
    <p:sldId id="308" r:id="rId11"/>
    <p:sldId id="300" r:id="rId12"/>
    <p:sldId id="299" r:id="rId13"/>
    <p:sldId id="298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3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2018/4/17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2018/4/17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2018/4/17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在刼難逃的見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、為了平安而逃難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近代中國，因為戰亂，生靈塗炭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，所以有很多的百姓，為了逃避戰亂，紛紛從中國大陸移民美國，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有的是直接移民美國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，有的先逃難到台灣來，然後再移民到美國，這樣做，原因只有一個，就是逃命，要保住自己的命，也要保住全家的命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在刼難逃的見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九、以上詩句解説㈡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夜半聲」，夜就是晚上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，這些動物都是半夜被人殺了，所以都在半夜發出慘叫的聲音，那種聲音是非常悽慘的，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所以他們這些畜生，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在轉世為人的時候，他們就會發動戰爭，來向你索命，這就是戰爭的起因。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3349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在刼難逃的見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十、了斷因果刼難除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所以，不明因果的人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，不明戰爭的起因，所以不知道怎樣躲劫避難？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真正的躲劫避難，就是來求道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，學佛明真理，知道累世因果的可怕，在業報未來之前，就能持齋、懺悔改過，再努力的修道辦道，用功德來還你累世的命債，這樣你就能夠躲劫避難。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492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在刼難逃的見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十一、在刼難逃是因果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因果業力消了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，要是有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戰亂，你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也不會死，如果你不知道用這個方法，你移民到那裡都是會死的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縱然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沒有戰亂，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你也會遇到其他劫難而死亡，這是冤親債主在討報啊！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455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在刼難逃的見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十二、持齋修行免刼難</a:t>
            </a:r>
          </a:p>
          <a:p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求道學道的人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，我們一定要明瞭這些道理，早日持齋修行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再造殺業，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這樣就能躲劫避難，也才能獲得真正的平安。</a:t>
            </a:r>
          </a:p>
        </p:txBody>
      </p:sp>
    </p:spTree>
    <p:extLst>
      <p:ext uri="{BB962C8B-B14F-4D97-AF65-F5344CB8AC3E}">
        <p14:creationId xmlns:p14="http://schemas.microsoft.com/office/powerpoint/2010/main" val="201901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在刼難逃的見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二、願大家都平安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如果這些逃命的人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，如果能逃到安全的地方，我們當然為他們祝福，也恭喜他們能找到平安的地方，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在逃命的這些人中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，當然有人找到真正的平安，但是有些人，卻仍是遭難，這是何因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486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在刼難逃的見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三、因果業力遭刼難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為何不能獲得平安？原因是在哪裡呢？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是在個人的累世因果不同，所以有不同的命運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304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在刼難逃的見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四、住美國不一定好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過去，有一則新聞報導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，報導一位從台灣移民到美國的華僑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位華僑，因為早期移民美國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，全家都變成了美國籍，他孩子長大後就被美國政府徵調去當美國兵。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956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在刼難逃的見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五、當美國大兵死了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當時美軍參與了「波斯灣戰爭」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，真的很不幸，這個當兵的孩子，又被美國政府派到中東，去支援波斯灣戰爭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不幸的事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，這個孩子竟然死在戰場上。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274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在刼難逃的見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六、人不知因果報應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這位華僑母親，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非常傷心的向記者述說，對於他們家的這種遭遇，我們實在非常的同情，這位媽媽因為沒有學佛，不知道，人在世上是有因果的，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前世欠人家的命，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這世就是要還人命來，這就是「欠債還錢，欠命還命」的因果鐵律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757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在刼難逃的見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七、刼難是如何來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愿雲禪師他就說過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千百年來碗裡羹 冤深似海恨難平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欲知世上刀兵劫 但聽屠門夜半聲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刼難，是人們累世造業來的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321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在刼難逃的見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八、以上詩句解説㈠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「千百年來」，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就是我們累世以來，「碗裡羹」，就是我們碗裡吃的菜和飯，都不離開動物的肉（殺生）。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「冤深似海恨難平」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，這些動物生來，不是要給你吃的，你吃了他的肉，就欠了他的命，他當然恨恨不平，當然有機會，他就要報復，向你索命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318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在刼難逃的見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九、以上詩句解説㈡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「欲知世上刀兵劫」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，欲知，就是想知道，刀兵劫，就是指戰爭，這句是說，我們想知道世界上，為什麼會有戰爭呢 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「但聽屠門夜半聲」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，但聽，就是大家可以聽聽看，「屠門」就是指殺豬殺雞、殺動物的地方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812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548</TotalTime>
  <Words>930</Words>
  <Application>Microsoft Office PowerPoint</Application>
  <PresentationFormat>如螢幕大小 (16:9)</PresentationFormat>
  <Paragraphs>53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在刼難逃的見証 悟見講</vt:lpstr>
      <vt:lpstr>在刼難逃的見証 悟見講</vt:lpstr>
      <vt:lpstr>在刼難逃的見証 悟見講</vt:lpstr>
      <vt:lpstr>在刼難逃的見証 悟見講</vt:lpstr>
      <vt:lpstr>在刼難逃的見証 悟見講</vt:lpstr>
      <vt:lpstr>在刼難逃的見証 悟見講</vt:lpstr>
      <vt:lpstr>在刼難逃的見証 悟見講</vt:lpstr>
      <vt:lpstr>在刼難逃的見証 悟見講</vt:lpstr>
      <vt:lpstr>在刼難逃的見証 悟見講</vt:lpstr>
      <vt:lpstr>在刼難逃的見証 悟見講</vt:lpstr>
      <vt:lpstr>在刼難逃的見証 悟見講</vt:lpstr>
      <vt:lpstr>在刼難逃的見証 悟見講</vt:lpstr>
      <vt:lpstr>在刼難逃的見証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279</cp:revision>
  <dcterms:created xsi:type="dcterms:W3CDTF">2014-02-15T05:50:45Z</dcterms:created>
  <dcterms:modified xsi:type="dcterms:W3CDTF">2018-04-17T14:58:10Z</dcterms:modified>
  <cp:contentStatus/>
</cp:coreProperties>
</file>