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96" r:id="rId2"/>
    <p:sldId id="314" r:id="rId3"/>
    <p:sldId id="297" r:id="rId4"/>
    <p:sldId id="312" r:id="rId5"/>
    <p:sldId id="311" r:id="rId6"/>
    <p:sldId id="310" r:id="rId7"/>
    <p:sldId id="309" r:id="rId8"/>
    <p:sldId id="308" r:id="rId9"/>
    <p:sldId id="307" r:id="rId10"/>
    <p:sldId id="306" r:id="rId11"/>
    <p:sldId id="305" r:id="rId12"/>
    <p:sldId id="304" r:id="rId13"/>
    <p:sldId id="303" r:id="rId14"/>
    <p:sldId id="302" r:id="rId15"/>
    <p:sldId id="301" r:id="rId16"/>
    <p:sldId id="300" r:id="rId17"/>
    <p:sldId id="313" r:id="rId18"/>
    <p:sldId id="299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本篇，只是轉達仙佛的訓文，信不信由你們，這一切與我無關，公修公得，婆修婆得，道在無爭，一切都是，非我本意，一切都是，仙佛説的。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一、祖師只有六四代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滿，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北辰代理天命薪傳，已告一段落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，將來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彌勒定盤收圓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人可求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：北辰，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指白水老人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、到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放命處勾出天盤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有顯也有隱，有真的，也有假的，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所以真天命隱了，「假天命顯了」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，會讓你眼花瞭亂，而你不用智慧，只用凡胎肉眼，受蒙蔽了，一步走錯，整盤就輸了，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即使修道二十年、三十年也一樣，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這一劫不管誰都要接受考，接受上天給你的「驗收」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00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十、跑錯金線勾出天盤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該守則守，該進則進。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魔當道的時候，佛自然會隱，道有隱有顯，不要在亂的時候，你也跑在前頭。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 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金線只有一條，北辰已殞落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059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誰跟誰修？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你們老前人歸了跟誰修？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跟你的自性老母修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這是你的自覺本心，你的良知本性本能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不是無生老母是誰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268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十二、假道辦得很鴻展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什麼叫做「能辦則辦，不能辦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則守」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，你明白嗎？將來真命隱，真修人隱，假命顯，辦道，還辦得比真道還要宏展，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你不會因為這個情勢被捲進去嗎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74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十三、自收圓不離天命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的寶貴在「收圓」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「普渡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圓是收自己的圓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不是有一位祖師或老師帶著你們收圓，不是這回事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42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十四、末後修辦不著相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末後大考是「智慧考」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假彌勒、假弓長很多，化身為你的老師，講出一篇大道理，讓你分不出真假，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所以以後的顯化，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是也好、是假也罷，皆不執著，只相信真理，依真理來走、來行，握緊一條金線。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67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十五、以覺為師辨真假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可是將來有一天，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就算是你們老師臨壇，也不一定是真的，那時你們如何瞭解去辨別「真假」嗎？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這一點非常的重要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，如果你們不能明辨真與假，那表示你們修道的信念不夠，還不是真正的「以覺為師」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70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</a:t>
            </a:r>
            <a:r>
              <a:rPr lang="zh-TW" altLang="en-US" sz="41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、老</a:t>
            </a:r>
            <a:r>
              <a:rPr lang="zh-TW" altLang="en-US" sz="4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41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不准人放</a:t>
            </a:r>
            <a:r>
              <a:rPr lang="zh-TW" altLang="en-US" sz="4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</a:p>
          <a:p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多道場已決定延續道脈 </a:t>
            </a:r>
            <a:b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不問母之心中是否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喜歡今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不放承德慧精神遺願 </a:t>
            </a:r>
            <a:b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或許無大批的人可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調遣</a:t>
            </a:r>
            <a:endParaRPr lang="en-US" altLang="zh-TW" sz="4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</a:t>
            </a: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因為天命真天命稀少 </a:t>
            </a:r>
            <a:b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更可貴能代表爾師點</a:t>
            </a:r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玄末後</a:t>
            </a: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了真假辨認理實踐 </a:t>
            </a:r>
            <a:b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切勿要急建功千古苦</a:t>
            </a:r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淵</a:t>
            </a:r>
            <a:endParaRPr lang="en-US" altLang="zh-TW" sz="41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寧可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要守一時一世寂寞 </a:t>
            </a:r>
            <a:b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亦莫將那誘惑當機會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436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80920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十七、天作主即是安全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不想想替天辦道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己念或須遵天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各點傳今日莫怨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作主即是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勒馬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住於懸崖上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法舟老實行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時光至老母下令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兒女即明瞭焉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為母即言此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兒女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有心思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多發問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母亦曉知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937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摩尼佛說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一條金線一貫「道統」，東方西方共六十四代，日月合併光照大地，如今由你們老前人（白水老人）承接共辦，大家認清楚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71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二、白水老人後放命無效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你們都還能辦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，因你們老前人還在，以後你們老前人歸了，還會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有人「放命」，這時候你們還修不修？、、、「要自修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再去拜誰，跟誰修！因為你們老前人是代命、代承，我們就應該要謹慎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735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三、天命到白水老人止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自古以來在東方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，就是有隱有顯，所以每一段的因緣，不可能都是我們沾著。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至於師尊當初所留下來的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，雖然還有一些，但是從北辰（韓老前人）到現在，真就到此為止了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683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四、天命不是想放就放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什麼是「聖道真傳」？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北辰（白水老人）給你們的命就是薪火，要好好護持，所領的這一份的責任、慧命、傳承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至於將來的事，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並非人想天就給，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「天命有隱有顯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483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五、掛牌立案無天命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「道與教不同」，有組織、團體人事、掛牌立案，就不是道了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當你參加，「起心動念」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，已著人情名利權勢，已經偏差了，「偏差離道遠矣！」還能辦嗎？還有天命嗎？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修道沒有「人事團體」，你有人事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團體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有紛爭，「政教合一」就不是道了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205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六、真天命最後沒了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這個道呢？將來會「真的隱，假的顯。」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為什麼假的道會進入？因為「真天命傳到最後沒了」，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因為在人的想法中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「這道辦得愈宏展，人不夠，天一定要給。」，可是這一切當中，早就有安排，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各辦一段，不可強求，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尤其是道統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為什麼愈辦愈迷糊？因為他不瞭解，所以就相信，也就錯了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859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七、跟放命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者勾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出天盤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寶貴，愈來愈少，明瞭嗎？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875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嚴肅來看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八、不放命就有天命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我們「不違背天意」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、「不背叛祖師」、「不自我稱尊」、「不參加人事團體」，現在問問自己，我們守得真嗎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我們守得真嗎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5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536</TotalTime>
  <Words>1263</Words>
  <Application>Microsoft Office PowerPoint</Application>
  <PresentationFormat>如螢幕大小 (16:9)</PresentationFormat>
  <Paragraphs>95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嚴肅來看天命 悟見講</vt:lpstr>
      <vt:lpstr>嚴肅來看天命 悟見講</vt:lpstr>
      <vt:lpstr>嚴肅來看天命 悟見講</vt:lpstr>
      <vt:lpstr>嚴肅來看天命 悟見講</vt:lpstr>
      <vt:lpstr>嚴肅來看天命 悟見講</vt:lpstr>
      <vt:lpstr>嚴肅來看天命 悟見講</vt:lpstr>
      <vt:lpstr>嚴肅來看天命 悟見講</vt:lpstr>
      <vt:lpstr>嚴肅來看天命 悟見講</vt:lpstr>
      <vt:lpstr>嚴肅來看天命 悟見講</vt:lpstr>
      <vt:lpstr>嚴肅來看天命 悟見講</vt:lpstr>
      <vt:lpstr>嚴肅來看天命 悟見講</vt:lpstr>
      <vt:lpstr>嚴肅來看天命 悟見講</vt:lpstr>
      <vt:lpstr>嚴肅來看天命 悟見講</vt:lpstr>
      <vt:lpstr>嚴肅來看天命 悟見講</vt:lpstr>
      <vt:lpstr>嚴肅來看天命 悟見講</vt:lpstr>
      <vt:lpstr>嚴肅來看天命 悟見講</vt:lpstr>
      <vt:lpstr>嚴肅來看天命 悟見講</vt:lpstr>
      <vt:lpstr>嚴肅來看天命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259</cp:revision>
  <dcterms:created xsi:type="dcterms:W3CDTF">2014-02-15T05:50:45Z</dcterms:created>
  <dcterms:modified xsi:type="dcterms:W3CDTF">2018-01-16T02:29:48Z</dcterms:modified>
  <cp:contentStatus/>
</cp:coreProperties>
</file>