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sldIdLst>
    <p:sldId id="296" r:id="rId2"/>
    <p:sldId id="302" r:id="rId3"/>
    <p:sldId id="297" r:id="rId4"/>
    <p:sldId id="301" r:id="rId5"/>
    <p:sldId id="300" r:id="rId6"/>
    <p:sldId id="299" r:id="rId7"/>
    <p:sldId id="298" r:id="rId8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61" d="100"/>
          <a:sy n="61" d="100"/>
        </p:scale>
        <p:origin x="744" y="8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2018/5/25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2018/5/25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2018/5/25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2018/5/25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2018/5/25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2018/5/25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2018/5/25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唸經不如講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經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20000"/>
          </a:bodyPr>
          <a:lstStyle/>
          <a:p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前言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六祖惠能大師說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善</a:t>
            </a:r>
            <a:r>
              <a:rPr lang="zh-TW" altLang="zh-TW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知識，世人終日口念般若，不識自性般若；</a:t>
            </a:r>
            <a:r>
              <a:rPr lang="zh-TW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猶如說食不飽，口但說空，萬劫不得見性，終無有益</a:t>
            </a:r>
            <a:r>
              <a:rPr lang="zh-TW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善</a:t>
            </a:r>
            <a:r>
              <a:rPr lang="zh-TW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知識，「摩訶般若波羅蜜」是梵語，此言大智慧到彼岸</a:t>
            </a:r>
            <a:r>
              <a:rPr lang="zh-TW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此</a:t>
            </a:r>
            <a:r>
              <a:rPr lang="zh-TW" altLang="zh-TW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須心行，不在口念。口念心不行，如幻如化，如露如電</a:t>
            </a:r>
            <a:r>
              <a:rPr lang="zh-TW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。口念心行，則心口相應，本性是佛，離性無別佛。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唸經不如講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經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、唸經也是有功用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天道弟子，首重天道三寶修持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，唸經只是輔助修行而已，唸經也要求道，才能得解脫輪迴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但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唸經也有他的功效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，這是我們所不能否認的，唸經也能平靜不安的心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90143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唸經不如講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經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二、過去也曾唸過經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過去後學，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還沒求道時，每天都要唸三小時的經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當中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也有一些感應和顕化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，也可拿來助人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76829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唸經不如講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經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三、感應並不全是道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但是求道後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，才知道，有感應有顕化，並不能代表「正道」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那些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都是旁門左道，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都無法助人靈性超脫生死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00525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唸經不如講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經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四、發愿整理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資料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求道後，發愿要把天道的真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理，做有系統的整理，然後分享於世人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讓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所有衆生，知道有天道可求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，有天道可修，而且修天道，一世修一世成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00376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唸經不如講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經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五、立愿了愿菩薩行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於是開始整理講題綱要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，整理完，就一一的講，邊講邊錄影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然後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藉著網路，傳到世界各地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，渡化無邊無量的衆生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94090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唸經不如講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經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六、講經説法渡衆生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如今我已把每天唸經三小時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，改成每天讀經講經三小時以上，並錄影，效果不會失唸經的。</a:t>
            </a:r>
          </a:p>
        </p:txBody>
      </p:sp>
    </p:spTree>
    <p:extLst>
      <p:ext uri="{BB962C8B-B14F-4D97-AF65-F5344CB8AC3E}">
        <p14:creationId xmlns:p14="http://schemas.microsoft.com/office/powerpoint/2010/main" val="1959881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551</TotalTime>
  <Words>436</Words>
  <Application>Microsoft Office PowerPoint</Application>
  <PresentationFormat>如螢幕大小 (16:9)</PresentationFormat>
  <Paragraphs>29</Paragraphs>
  <Slides>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5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唸經不如講經 悟見講</vt:lpstr>
      <vt:lpstr>唸經不如講經 悟見講</vt:lpstr>
      <vt:lpstr>唸經不如講經 悟見講</vt:lpstr>
      <vt:lpstr>唸經不如講經 悟見講</vt:lpstr>
      <vt:lpstr>唸經不如講經 悟見講</vt:lpstr>
      <vt:lpstr>唸經不如講經 悟見講</vt:lpstr>
      <vt:lpstr>唸經不如講經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278</cp:revision>
  <dcterms:created xsi:type="dcterms:W3CDTF">2014-02-15T05:50:45Z</dcterms:created>
  <dcterms:modified xsi:type="dcterms:W3CDTF">2018-05-25T06:25:29Z</dcterms:modified>
  <cp:contentStatus/>
</cp:coreProperties>
</file>