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2" d="100"/>
          <a:sy n="62" d="100"/>
        </p:scale>
        <p:origin x="917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66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srgbClr val="FFFF00"/>
                </a:solidFill>
                <a:ea typeface="全真顏體" panose="02010609000101010101" pitchFamily="49" charset="-120"/>
              </a:rPr>
              <a:t>唐太宗</a:t>
            </a:r>
            <a:r>
              <a:rPr lang="zh-TW" altLang="en-US" sz="3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李世民叩求真道結緣</a:t>
            </a:r>
            <a:r>
              <a:rPr lang="zh-TW" altLang="en-US" sz="3400" dirty="0">
                <a:solidFill>
                  <a:srgbClr val="FFFF00"/>
                </a:solidFill>
                <a:ea typeface="全真顏體" panose="02010609000101010101" pitchFamily="49" charset="-120"/>
              </a:rPr>
              <a:t>訓</a:t>
            </a:r>
          </a:p>
          <a:p>
            <a:r>
              <a:rPr lang="zh-TW" altLang="en-US" sz="3400" dirty="0">
                <a:ea typeface="全真顏體" panose="02010609000101010101" pitchFamily="49" charset="-120"/>
              </a:rPr>
              <a:t>浮生幻滅似蜉蝣 生也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慈悲  死</a:t>
            </a:r>
            <a:r>
              <a:rPr lang="zh-TW" altLang="en-US" sz="3400" dirty="0">
                <a:ea typeface="全真顏體" panose="02010609000101010101" pitchFamily="49" charset="-120"/>
              </a:rPr>
              <a:t>也慈悲 荏苒光陰似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水流  日</a:t>
            </a:r>
            <a:r>
              <a:rPr lang="zh-TW" altLang="en-US" sz="3400" dirty="0">
                <a:ea typeface="全真顏體" panose="02010609000101010101" pitchFamily="49" charset="-120"/>
              </a:rPr>
              <a:t>也難留 月也難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留  輪迴</a:t>
            </a:r>
            <a:r>
              <a:rPr lang="zh-TW" altLang="en-US" sz="3400" dirty="0">
                <a:ea typeface="全真顏體" panose="02010609000101010101" pitchFamily="49" charset="-120"/>
              </a:rPr>
              <a:t>顛倒永無休 那是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盡頭  無</a:t>
            </a:r>
            <a:r>
              <a:rPr lang="zh-TW" altLang="en-US" sz="3400" dirty="0">
                <a:ea typeface="全真顏體" panose="02010609000101010101" pitchFamily="49" charset="-120"/>
              </a:rPr>
              <a:t>有盡頭  富貴曇花水上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漚 觀</a:t>
            </a:r>
            <a:r>
              <a:rPr lang="zh-TW" altLang="en-US" sz="3400" dirty="0">
                <a:ea typeface="全真顏體" panose="02010609000101010101" pitchFamily="49" charset="-120"/>
              </a:rPr>
              <a:t>古王侯 觀今王侯</a:t>
            </a:r>
          </a:p>
          <a:p>
            <a:r>
              <a:rPr lang="zh-TW" altLang="en-US" sz="3400" dirty="0">
                <a:ea typeface="全真顏體" panose="02010609000101010101" pitchFamily="49" charset="-120"/>
              </a:rPr>
              <a:t>        吾乃</a:t>
            </a:r>
          </a:p>
          <a:p>
            <a:r>
              <a:rPr lang="zh-TW" altLang="en-US" sz="3400" dirty="0">
                <a:ea typeface="全真顏體" panose="02010609000101010101" pitchFamily="49" charset="-120"/>
              </a:rPr>
              <a:t>   南極老朽 今又帶仙一位 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領旨 </a:t>
            </a:r>
            <a:r>
              <a:rPr lang="zh-TW" altLang="en-US" sz="3400" dirty="0">
                <a:ea typeface="全真顏體" panose="02010609000101010101" pitchFamily="49" charset="-120"/>
              </a:rPr>
              <a:t>特來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結緣  天時</a:t>
            </a:r>
            <a:r>
              <a:rPr lang="zh-TW" altLang="en-US" sz="3400" dirty="0">
                <a:ea typeface="全真顏體" panose="02010609000101010101" pitchFamily="49" charset="-120"/>
              </a:rPr>
              <a:t>不容緩 待群仙忙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忙</a:t>
            </a:r>
            <a:r>
              <a:rPr lang="zh-TW" altLang="en-US" sz="3600" dirty="0">
                <a:ea typeface="全真顏體" panose="02010609000101010101" pitchFamily="49" charset="-120"/>
              </a:rPr>
              <a:t>上船</a:t>
            </a:r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邇今天時已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至此          浩劫</a:t>
            </a:r>
            <a:r>
              <a:rPr lang="zh-TW" altLang="en-US" sz="3600" dirty="0">
                <a:ea typeface="全真顏體" panose="02010609000101010101" pitchFamily="49" charset="-120"/>
              </a:rPr>
              <a:t>堪堪到眉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尖            無數</a:t>
            </a:r>
            <a:r>
              <a:rPr lang="zh-TW" altLang="en-US" sz="3600" dirty="0">
                <a:ea typeface="全真顏體" panose="02010609000101010101" pitchFamily="49" charset="-120"/>
              </a:rPr>
              <a:t>仙輩群忙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祿              各</a:t>
            </a:r>
            <a:r>
              <a:rPr lang="zh-TW" altLang="en-US" sz="3600" dirty="0">
                <a:ea typeface="全真顏體" panose="02010609000101010101" pitchFamily="49" charset="-120"/>
              </a:rPr>
              <a:t>皆助道訪有緣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小仙亦是心惶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懼           故而</a:t>
            </a:r>
            <a:r>
              <a:rPr lang="zh-TW" altLang="en-US" sz="3600" dirty="0">
                <a:ea typeface="全真顏體" panose="02010609000101010101" pitchFamily="49" charset="-120"/>
              </a:rPr>
              <a:t>時懇祖駕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前             數</a:t>
            </a:r>
            <a:r>
              <a:rPr lang="zh-TW" altLang="en-US" sz="3600" dirty="0">
                <a:ea typeface="全真顏體" panose="02010609000101010101" pitchFamily="49" charset="-120"/>
              </a:rPr>
              <a:t>番懇求賜明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路              掛名</a:t>
            </a:r>
            <a:r>
              <a:rPr lang="zh-TW" altLang="en-US" sz="3600" dirty="0">
                <a:ea typeface="全真顏體" panose="02010609000101010101" pitchFamily="49" charset="-120"/>
              </a:rPr>
              <a:t>求道上慈船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今日得蒙恩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無量           能</a:t>
            </a:r>
            <a:r>
              <a:rPr lang="zh-TW" altLang="en-US" sz="3600" dirty="0">
                <a:ea typeface="全真顏體" panose="02010609000101010101" pitchFamily="49" charset="-120"/>
              </a:rPr>
              <a:t>有此番之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結緣            惟</a:t>
            </a:r>
            <a:r>
              <a:rPr lang="zh-TW" altLang="en-US" sz="3600" dirty="0">
                <a:ea typeface="全真顏體" panose="02010609000101010101" pitchFamily="49" charset="-120"/>
              </a:rPr>
              <a:t>懇諸公多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搭救      替</a:t>
            </a:r>
            <a:r>
              <a:rPr lang="zh-TW" altLang="en-US" sz="3600" dirty="0">
                <a:ea typeface="全真顏體" panose="02010609000101010101" pitchFamily="49" charset="-120"/>
              </a:rPr>
              <a:t>仙請乞慈母前</a:t>
            </a:r>
          </a:p>
          <a:p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得能早日得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指點             小</a:t>
            </a:r>
            <a:r>
              <a:rPr lang="zh-TW" altLang="en-US" sz="3600" dirty="0">
                <a:ea typeface="全真顏體" panose="02010609000101010101" pitchFamily="49" charset="-120"/>
              </a:rPr>
              <a:t>仙盼望感恩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寬            今</a:t>
            </a:r>
            <a:r>
              <a:rPr lang="zh-TW" altLang="en-US" sz="3600" dirty="0">
                <a:ea typeface="全真顏體" panose="02010609000101010101" pitchFamily="49" charset="-120"/>
              </a:rPr>
              <a:t>求此處難再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語            祖師</a:t>
            </a:r>
            <a:r>
              <a:rPr lang="zh-TW" altLang="en-US" sz="3600" dirty="0">
                <a:ea typeface="全真顏體" panose="02010609000101010101" pitchFamily="49" charset="-120"/>
              </a:rPr>
              <a:t>令下命返還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小仙不堪悲悽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甚               心中</a:t>
            </a:r>
            <a:r>
              <a:rPr lang="zh-TW" altLang="en-US" sz="3600" dirty="0">
                <a:ea typeface="全真顏體" panose="02010609000101010101" pitchFamily="49" charset="-120"/>
              </a:rPr>
              <a:t>焦急似刀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割              不</a:t>
            </a:r>
            <a:r>
              <a:rPr lang="zh-TW" altLang="en-US" sz="3600" dirty="0">
                <a:ea typeface="全真顏體" panose="02010609000101010101" pitchFamily="49" charset="-120"/>
              </a:rPr>
              <a:t>嘵何日登</a:t>
            </a:r>
            <a:r>
              <a:rPr lang="zh-TW" altLang="en-US" sz="3600" dirty="0">
                <a:ea typeface="全真顏體" panose="02010609000101010101" pitchFamily="49" charset="-120"/>
              </a:rPr>
              <a:t>道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岸     求</a:t>
            </a:r>
            <a:r>
              <a:rPr lang="zh-TW" altLang="en-US" sz="3600" dirty="0">
                <a:ea typeface="全真顏體" panose="02010609000101010101" pitchFamily="49" charset="-120"/>
              </a:rPr>
              <a:t>點一步超氣天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叩懇諸公多心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費          助</a:t>
            </a:r>
            <a:r>
              <a:rPr lang="zh-TW" altLang="en-US" sz="3600" dirty="0">
                <a:ea typeface="全真顏體" panose="02010609000101010101" pitchFamily="49" charset="-120"/>
              </a:rPr>
              <a:t>仙求道早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上船             此</a:t>
            </a:r>
            <a:r>
              <a:rPr lang="zh-TW" altLang="en-US" sz="3600" dirty="0">
                <a:ea typeface="全真顏體" panose="02010609000101010101" pitchFamily="49" charset="-120"/>
              </a:rPr>
              <a:t>所盼望至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祈禱              感恩</a:t>
            </a:r>
            <a:r>
              <a:rPr lang="zh-TW" altLang="en-US" sz="3600" dirty="0">
                <a:ea typeface="全真顏體" panose="02010609000101010101" pitchFamily="49" charset="-120"/>
              </a:rPr>
              <a:t>滴水報湧泉</a:t>
            </a:r>
          </a:p>
          <a:p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辭駕百叩於壇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下          再</a:t>
            </a:r>
            <a:r>
              <a:rPr lang="zh-TW" altLang="en-US" sz="3600" dirty="0">
                <a:ea typeface="全真顏體" panose="02010609000101010101" pitchFamily="49" charset="-120"/>
              </a:rPr>
              <a:t>叩慈母無量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安          別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過</a:t>
            </a:r>
            <a:r>
              <a:rPr lang="zh-TW" altLang="en-US" sz="3600" dirty="0">
                <a:ea typeface="全真顏體" panose="02010609000101010101" pitchFamily="49" charset="-120"/>
              </a:rPr>
              <a:t>諸公壇前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謝                 止</a:t>
            </a:r>
            <a:r>
              <a:rPr lang="zh-TW" altLang="en-US" sz="3600" dirty="0">
                <a:ea typeface="全真顏體" panose="02010609000101010101" pitchFamily="49" charset="-120"/>
              </a:rPr>
              <a:t>機隨駕退法壇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ea typeface="全真顏體" panose="02010609000101010101" pitchFamily="49" charset="-120"/>
              </a:rPr>
              <a:t>        吾</a:t>
            </a:r>
            <a:r>
              <a:rPr lang="zh-TW" altLang="en-US" sz="3600" dirty="0">
                <a:ea typeface="全真顏體" panose="02010609000101010101" pitchFamily="49" charset="-120"/>
              </a:rPr>
              <a:t>先參叩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母駕 再令小仙表宣 壇前履  歷敘述   以好掛號求玄 諸賢切要靜立  聽明仙所表宣 止竹筆吾且不示  令仙速速登壇 </a:t>
            </a: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en-US" sz="3600" dirty="0">
                <a:ea typeface="全真顏體" panose="02010609000101010101" pitchFamily="49" charset="-120"/>
              </a:rPr>
              <a:t> 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                   哈哈</a:t>
            </a:r>
            <a:r>
              <a:rPr lang="zh-TW" altLang="en-US" sz="3600" dirty="0">
                <a:ea typeface="全真顏體" panose="02010609000101010101" pitchFamily="49" charset="-120"/>
              </a:rPr>
              <a:t>止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400" dirty="0">
                <a:ea typeface="全真顏體" panose="02010609000101010101" pitchFamily="49" charset="-120"/>
              </a:rPr>
              <a:t>曩昔身為帝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王家             貴</a:t>
            </a:r>
            <a:r>
              <a:rPr lang="zh-TW" altLang="en-US" sz="3400" dirty="0">
                <a:ea typeface="全真顏體" panose="02010609000101010101" pitchFamily="49" charset="-120"/>
              </a:rPr>
              <a:t>比三春桃李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花                      飄飄</a:t>
            </a:r>
            <a:r>
              <a:rPr lang="zh-TW" altLang="en-US" sz="3400" dirty="0">
                <a:ea typeface="全真顏體" panose="02010609000101010101" pitchFamily="49" charset="-120"/>
              </a:rPr>
              <a:t>輕風偉功業 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                  淡淡</a:t>
            </a:r>
            <a:r>
              <a:rPr lang="zh-TW" altLang="en-US" sz="3400" dirty="0">
                <a:ea typeface="全真顏體" panose="02010609000101010101" pitchFamily="49" charset="-120"/>
              </a:rPr>
              <a:t>行雲化萬家</a:t>
            </a:r>
          </a:p>
          <a:p>
            <a:r>
              <a:rPr lang="zh-TW" altLang="en-US" sz="3400" dirty="0">
                <a:ea typeface="全真顏體" panose="02010609000101010101" pitchFamily="49" charset="-120"/>
              </a:rPr>
              <a:t>定國安邦操心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血                 除</a:t>
            </a:r>
            <a:r>
              <a:rPr lang="zh-TW" altLang="en-US" sz="3400" dirty="0">
                <a:ea typeface="全真顏體" panose="02010609000101010101" pitchFamily="49" charset="-120"/>
              </a:rPr>
              <a:t>邪平害動呵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叱                     半世</a:t>
            </a:r>
            <a:r>
              <a:rPr lang="zh-TW" altLang="en-US" sz="3400" dirty="0">
                <a:ea typeface="全真顏體" panose="02010609000101010101" pitchFamily="49" charset="-120"/>
              </a:rPr>
              <a:t>富貴天所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賜              貞觀</a:t>
            </a:r>
            <a:r>
              <a:rPr lang="zh-TW" altLang="en-US" sz="3400" dirty="0">
                <a:ea typeface="全真顏體" panose="02010609000101010101" pitchFamily="49" charset="-120"/>
              </a:rPr>
              <a:t>平靖定中華  </a:t>
            </a:r>
            <a:endParaRPr lang="en-US" altLang="zh-TW" sz="3400" dirty="0" smtClean="0">
              <a:ea typeface="全真顏體" panose="02010609000101010101" pitchFamily="49" charset="-120"/>
            </a:endParaRPr>
          </a:p>
          <a:p>
            <a:r>
              <a:rPr lang="zh-TW" altLang="en-US" sz="3400" dirty="0">
                <a:ea typeface="全真顏體" panose="02010609000101010101" pitchFamily="49" charset="-120"/>
              </a:rPr>
              <a:t> 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       吾乃唐代李世民今</a:t>
            </a:r>
            <a:r>
              <a:rPr lang="zh-TW" altLang="en-US" sz="3400" dirty="0">
                <a:ea typeface="全真顏體" panose="02010609000101010101" pitchFamily="49" charset="-120"/>
              </a:rPr>
              <a:t>隨</a:t>
            </a:r>
          </a:p>
          <a:p>
            <a:r>
              <a:rPr lang="zh-TW" altLang="en-US" sz="3400" dirty="0">
                <a:ea typeface="全真顏體" panose="02010609000101010101" pitchFamily="49" charset="-120"/>
              </a:rPr>
              <a:t>帝駕 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蒙母</a:t>
            </a:r>
            <a:r>
              <a:rPr lang="zh-TW" altLang="en-US" sz="3400" dirty="0">
                <a:ea typeface="全真顏體" panose="02010609000101010101" pitchFamily="49" charset="-120"/>
              </a:rPr>
              <a:t>恩祖慈 來到法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壇  </a:t>
            </a:r>
            <a:r>
              <a:rPr lang="zh-TW" altLang="en-US" sz="3400" dirty="0">
                <a:ea typeface="全真顏體" panose="02010609000101010101" pitchFamily="49" charset="-120"/>
              </a:rPr>
              <a:t>兢兢百叩</a:t>
            </a:r>
          </a:p>
          <a:p>
            <a:r>
              <a:rPr lang="zh-TW" altLang="en-US" sz="3400" dirty="0">
                <a:ea typeface="全真顏體" panose="02010609000101010101" pitchFamily="49" charset="-120"/>
              </a:rPr>
              <a:t>皇母 再遙拜慈母大人金</a:t>
            </a:r>
            <a:r>
              <a:rPr lang="zh-TW" altLang="en-US" sz="3400" dirty="0" smtClean="0">
                <a:ea typeface="全真顏體" panose="02010609000101010101" pitchFamily="49" charset="-120"/>
              </a:rPr>
              <a:t>安  壇</a:t>
            </a:r>
            <a:r>
              <a:rPr lang="zh-TW" altLang="en-US" sz="3400" dirty="0">
                <a:ea typeface="全真顏體" panose="02010609000101010101" pitchFamily="49" charset="-120"/>
              </a:rPr>
              <a:t>前諸位均好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小仙頂禮 壇前執筆 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遵命一敘</a:t>
            </a:r>
            <a:endParaRPr lang="zh-TW" altLang="en-US" sz="3600" dirty="0">
              <a:ea typeface="全真顏體" panose="02010609000101010101" pitchFamily="49" charset="-120"/>
            </a:endParaRPr>
          </a:p>
          <a:p>
            <a:r>
              <a:rPr lang="zh-TW" altLang="en-US" sz="3600" dirty="0">
                <a:ea typeface="全真顏體" panose="02010609000101010101" pitchFamily="49" charset="-120"/>
              </a:rPr>
              <a:t>表述履歷底端 勞諸前賢侍立 仙實惶恐不安 恭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轉玉衡</a:t>
            </a:r>
            <a:r>
              <a:rPr lang="zh-TW" altLang="en-US" sz="3600" dirty="0">
                <a:ea typeface="全真顏體" panose="02010609000101010101" pitchFamily="49" charset="-120"/>
              </a:rPr>
              <a:t>始末一言 但希各位平心聽全 咳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仙執機筆膽戰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寒                           眼</a:t>
            </a:r>
            <a:r>
              <a:rPr lang="zh-TW" altLang="en-US" sz="3600" dirty="0">
                <a:ea typeface="全真顏體" panose="02010609000101010101" pitchFamily="49" charset="-120"/>
              </a:rPr>
              <a:t>觀神兵佈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四邊                        值日</a:t>
            </a:r>
            <a:r>
              <a:rPr lang="zh-TW" altLang="en-US" sz="3600" dirty="0">
                <a:ea typeface="全真顏體" panose="02010609000101010101" pitchFamily="49" charset="-120"/>
              </a:rPr>
              <a:t>星宿排班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立                        毫</a:t>
            </a:r>
            <a:r>
              <a:rPr lang="zh-TW" altLang="en-US" sz="3600" dirty="0">
                <a:ea typeface="全真顏體" panose="02010609000101010101" pitchFamily="49" charset="-120"/>
              </a:rPr>
              <a:t>光萬道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直沖天</a:t>
            </a:r>
            <a:endParaRPr lang="zh-TW" altLang="en-US" sz="3600" dirty="0">
              <a:ea typeface="全真顏體" panose="02010609000101010101" pitchFamily="49" charset="-120"/>
            </a:endParaRPr>
          </a:p>
          <a:p>
            <a:r>
              <a:rPr lang="zh-TW" altLang="en-US" sz="3600" dirty="0">
                <a:ea typeface="全真顏體" panose="02010609000101010101" pitchFamily="49" charset="-120"/>
              </a:rPr>
              <a:t>上帝令予始末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述                 開言</a:t>
            </a:r>
            <a:r>
              <a:rPr lang="zh-TW" altLang="en-US" sz="3600" dirty="0">
                <a:ea typeface="全真顏體" panose="02010609000101010101" pitchFamily="49" charset="-120"/>
              </a:rPr>
              <a:t>心更感悲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酸                       仙</a:t>
            </a:r>
            <a:r>
              <a:rPr lang="zh-TW" altLang="en-US" sz="3600" dirty="0">
                <a:ea typeface="全真顏體" panose="02010609000101010101" pitchFamily="49" charset="-120"/>
              </a:rPr>
              <a:t>本唐代一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世子                           先父</a:t>
            </a:r>
            <a:r>
              <a:rPr lang="zh-TW" altLang="en-US" sz="3600" dirty="0">
                <a:ea typeface="全真顏體" panose="02010609000101010101" pitchFamily="49" charset="-120"/>
              </a:rPr>
              <a:t>史載乃李淵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當時中原紛紛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亂                 隋</a:t>
            </a:r>
            <a:r>
              <a:rPr lang="zh-TW" altLang="en-US" sz="3600" dirty="0">
                <a:ea typeface="全真顏體" panose="02010609000101010101" pitchFamily="49" charset="-120"/>
              </a:rPr>
              <a:t>唐交接應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斯年                       先父</a:t>
            </a:r>
            <a:r>
              <a:rPr lang="zh-TW" altLang="en-US" sz="3600" dirty="0">
                <a:ea typeface="全真顏體" panose="02010609000101010101" pitchFamily="49" charset="-120"/>
              </a:rPr>
              <a:t>開創帝王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業                         世民繼起</a:t>
            </a:r>
            <a:r>
              <a:rPr lang="zh-TW" altLang="en-US" sz="3600" dirty="0">
                <a:ea typeface="全真顏體" panose="02010609000101010101" pitchFamily="49" charset="-120"/>
              </a:rPr>
              <a:t>挽狂爛</a:t>
            </a:r>
          </a:p>
          <a:p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運迫時交天助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力                        群英</a:t>
            </a:r>
            <a:r>
              <a:rPr lang="zh-TW" altLang="en-US" sz="3600" dirty="0">
                <a:ea typeface="全真顏體" panose="02010609000101010101" pitchFamily="49" charset="-120"/>
              </a:rPr>
              <a:t>咸集共助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肩                        走</a:t>
            </a:r>
            <a:r>
              <a:rPr lang="zh-TW" altLang="en-US" sz="3600" dirty="0">
                <a:ea typeface="全真顏體" panose="02010609000101010101" pitchFamily="49" charset="-120"/>
              </a:rPr>
              <a:t>南奔北赴沙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埸                         平</a:t>
            </a:r>
            <a:r>
              <a:rPr lang="zh-TW" altLang="en-US" sz="3600" dirty="0">
                <a:ea typeface="全真顏體" panose="02010609000101010101" pitchFamily="49" charset="-120"/>
              </a:rPr>
              <a:t>治邪亂救民難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一片治國為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民意                         感動</a:t>
            </a:r>
            <a:r>
              <a:rPr lang="zh-TW" altLang="en-US" sz="3600" dirty="0">
                <a:ea typeface="全真顏體" panose="02010609000101010101" pitchFamily="49" charset="-120"/>
              </a:rPr>
              <a:t>蒼天順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風帆                        一統天下</a:t>
            </a:r>
            <a:r>
              <a:rPr lang="zh-TW" altLang="en-US" sz="3600" dirty="0">
                <a:ea typeface="全真顏體" panose="02010609000101010101" pitchFamily="49" charset="-120"/>
              </a:rPr>
              <a:t>開帝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業                        重</a:t>
            </a:r>
            <a:r>
              <a:rPr lang="zh-TW" altLang="en-US" sz="3600" dirty="0">
                <a:ea typeface="全真顏體" panose="02010609000101010101" pitchFamily="49" charset="-120"/>
              </a:rPr>
              <a:t>立大唐號貞觀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世民登基為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民主                      政</a:t>
            </a:r>
            <a:r>
              <a:rPr lang="zh-TW" altLang="en-US" sz="3600" dirty="0">
                <a:ea typeface="全真顏體" panose="02010609000101010101" pitchFamily="49" charset="-120"/>
              </a:rPr>
              <a:t>行天下化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塵寰                    勵精圖治施德義                          效法</a:t>
            </a:r>
            <a:r>
              <a:rPr lang="zh-TW" altLang="en-US" sz="3600" dirty="0">
                <a:ea typeface="全真顏體" panose="02010609000101010101" pitchFamily="49" charset="-120"/>
              </a:rPr>
              <a:t>古代堯舜賢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二十餘載如一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曰                        忠臣</a:t>
            </a:r>
            <a:r>
              <a:rPr lang="zh-TW" altLang="en-US" sz="3600" dirty="0">
                <a:ea typeface="全真顏體" panose="02010609000101010101" pitchFamily="49" charset="-120"/>
              </a:rPr>
              <a:t>賢僚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共患難                           提倡</a:t>
            </a:r>
            <a:r>
              <a:rPr lang="zh-TW" altLang="en-US" sz="3600" dirty="0">
                <a:ea typeface="全真顏體" panose="02010609000101010101" pitchFamily="49" charset="-120"/>
              </a:rPr>
              <a:t>仁風挽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世道                          化</a:t>
            </a:r>
            <a:r>
              <a:rPr lang="zh-TW" altLang="en-US" sz="3600" dirty="0">
                <a:ea typeface="全真顏體" panose="02010609000101010101" pitchFamily="49" charset="-120"/>
              </a:rPr>
              <a:t>民歸正戒妄貪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官盡其職民盡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樂                         城市郊野鮮爭喧                      一</a:t>
            </a:r>
            <a:r>
              <a:rPr lang="zh-TW" altLang="en-US" sz="3600" dirty="0">
                <a:ea typeface="全真顏體" panose="02010609000101010101" pitchFamily="49" charset="-120"/>
              </a:rPr>
              <a:t>片熙熙安靖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世                       遍</a:t>
            </a:r>
            <a:r>
              <a:rPr lang="zh-TW" altLang="en-US" sz="3600" dirty="0">
                <a:ea typeface="全真顏體" panose="02010609000101010101" pitchFamily="49" charset="-120"/>
              </a:rPr>
              <a:t>行四海到處安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貞觀之治世盡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曉                       佛法</a:t>
            </a:r>
            <a:r>
              <a:rPr lang="zh-TW" altLang="en-US" sz="3600" dirty="0">
                <a:ea typeface="全真顏體" panose="02010609000101010101" pitchFamily="49" charset="-120"/>
              </a:rPr>
              <a:t>盛興亦其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年                    天</a:t>
            </a:r>
            <a:r>
              <a:rPr lang="zh-TW" altLang="en-US" sz="3600" dirty="0">
                <a:ea typeface="全真顏體" panose="02010609000101010101" pitchFamily="49" charset="-120"/>
              </a:rPr>
              <a:t>助世民得平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治                    位居</a:t>
            </a:r>
            <a:r>
              <a:rPr lang="zh-TW" altLang="en-US" sz="3600" dirty="0">
                <a:ea typeface="全真顏體" panose="02010609000101010101" pitchFamily="49" charset="-120"/>
              </a:rPr>
              <a:t>帝王豪恩寬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因有貞觀微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功績                  生</a:t>
            </a:r>
            <a:r>
              <a:rPr lang="zh-TW" altLang="en-US" sz="3600" dirty="0">
                <a:ea typeface="全真顏體" panose="02010609000101010101" pitchFamily="49" charset="-120"/>
              </a:rPr>
              <a:t>受榮華死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升天                        獨</a:t>
            </a:r>
            <a:r>
              <a:rPr lang="zh-TW" altLang="en-US" sz="3600" dirty="0">
                <a:ea typeface="全真顏體" panose="02010609000101010101" pitchFamily="49" charset="-120"/>
              </a:rPr>
              <a:t>獲天恩之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深厚             小</a:t>
            </a:r>
            <a:r>
              <a:rPr lang="zh-TW" altLang="en-US" sz="3600" dirty="0">
                <a:ea typeface="全真顏體" panose="02010609000101010101" pitchFamily="49" charset="-120"/>
              </a:rPr>
              <a:t>仙思之愧萬般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今番又蒙天恩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廣            隨</a:t>
            </a:r>
            <a:r>
              <a:rPr lang="zh-TW" altLang="en-US" sz="3600" dirty="0">
                <a:ea typeface="全真顏體" panose="02010609000101010101" pitchFamily="49" charset="-120"/>
              </a:rPr>
              <a:t>祖金駕來法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壇             特</a:t>
            </a:r>
            <a:r>
              <a:rPr lang="zh-TW" altLang="en-US" sz="3600" dirty="0">
                <a:ea typeface="全真顏體" panose="02010609000101010101" pitchFamily="49" charset="-120"/>
              </a:rPr>
              <a:t>與諸公結緣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會                敬請</a:t>
            </a:r>
            <a:r>
              <a:rPr lang="zh-TW" altLang="en-US" sz="3600" dirty="0">
                <a:ea typeface="全真顏體" panose="02010609000101010101" pitchFamily="49" charset="-120"/>
              </a:rPr>
              <a:t>慈悲報母前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掛號登船期求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道              得</a:t>
            </a:r>
            <a:r>
              <a:rPr lang="zh-TW" altLang="en-US" sz="3600" dirty="0">
                <a:ea typeface="全真顏體" panose="02010609000101010101" pitchFamily="49" charset="-120"/>
              </a:rPr>
              <a:t>使小仙超氣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圈                不</a:t>
            </a:r>
            <a:r>
              <a:rPr lang="zh-TW" altLang="en-US" sz="3600" dirty="0">
                <a:ea typeface="全真顏體" panose="02010609000101010101" pitchFamily="49" charset="-120"/>
              </a:rPr>
              <a:t>趁此際登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彼岸                  末</a:t>
            </a:r>
            <a:r>
              <a:rPr lang="zh-TW" altLang="en-US" sz="3600" dirty="0">
                <a:ea typeface="全真顏體" panose="02010609000101010101" pitchFamily="49" charset="-120"/>
              </a:rPr>
              <a:t>劫到此性靈捐</a:t>
            </a:r>
          </a:p>
          <a:p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66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如今三曹共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普渡               道</a:t>
            </a:r>
            <a:r>
              <a:rPr lang="zh-TW" altLang="en-US" sz="3600" dirty="0">
                <a:ea typeface="全真顏體" panose="02010609000101010101" pitchFamily="49" charset="-120"/>
              </a:rPr>
              <a:t>降塵世挽劫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慘             諸</a:t>
            </a:r>
            <a:r>
              <a:rPr lang="zh-TW" altLang="en-US" sz="3600" dirty="0">
                <a:ea typeface="全真顏體" panose="02010609000101010101" pitchFamily="49" charset="-120"/>
              </a:rPr>
              <a:t>天仙佛齊助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力              神人</a:t>
            </a:r>
            <a:r>
              <a:rPr lang="zh-TW" altLang="en-US" sz="3600" dirty="0">
                <a:ea typeface="全真顏體" panose="02010609000101010101" pitchFamily="49" charset="-120"/>
              </a:rPr>
              <a:t>共駕救生船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行於四海生靈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救             只</a:t>
            </a:r>
            <a:r>
              <a:rPr lang="zh-TW" altLang="en-US" sz="3600" dirty="0">
                <a:ea typeface="全真顏體" panose="02010609000101010101" pitchFamily="49" charset="-120"/>
              </a:rPr>
              <a:t>為末劫八一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慘           小</a:t>
            </a:r>
            <a:r>
              <a:rPr lang="zh-TW" altLang="en-US" sz="3600" dirty="0">
                <a:ea typeface="全真顏體" panose="02010609000101010101" pitchFamily="49" charset="-120"/>
              </a:rPr>
              <a:t>仙氣界雖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無礙           難</a:t>
            </a:r>
            <a:r>
              <a:rPr lang="zh-TW" altLang="en-US" sz="3600" dirty="0">
                <a:ea typeface="全真顏體" panose="02010609000101010101" pitchFamily="49" charset="-120"/>
              </a:rPr>
              <a:t>躲罡風刷世間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罡風至時人物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盡           小</a:t>
            </a:r>
            <a:r>
              <a:rPr lang="zh-TW" altLang="en-US" sz="3600" dirty="0">
                <a:ea typeface="全真顏體" panose="02010609000101010101" pitchFamily="49" charset="-120"/>
              </a:rPr>
              <a:t>仙怎能脫此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關           非</a:t>
            </a:r>
            <a:r>
              <a:rPr lang="zh-TW" altLang="en-US" sz="3600" dirty="0">
                <a:ea typeface="全真顏體" panose="02010609000101010101" pitchFamily="49" charset="-120"/>
              </a:rPr>
              <a:t>求天道難脫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苦              思</a:t>
            </a:r>
            <a:r>
              <a:rPr lang="zh-TW" altLang="en-US" sz="3600" dirty="0">
                <a:ea typeface="全真顏體" panose="02010609000101010101" pitchFamily="49" charset="-120"/>
              </a:rPr>
              <a:t>之不盡淚漣漣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191</TotalTime>
  <Words>793</Words>
  <Application>Microsoft Office PowerPoint</Application>
  <PresentationFormat>如螢幕大小 (16:9)</PresentationFormat>
  <Paragraphs>48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45</cp:revision>
  <dcterms:created xsi:type="dcterms:W3CDTF">2014-02-15T05:50:45Z</dcterms:created>
  <dcterms:modified xsi:type="dcterms:W3CDTF">2014-10-01T04:10:41Z</dcterms:modified>
</cp:coreProperties>
</file>