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、富有的銀行經理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後學在泰國幫辦時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，遇到一位剛從銀行退休的經理，年紀大約六十出頭，中文說寫流利，他是泰國南部人，因為剛退休，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身上領了一筆退休金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，他就在我們佛堂附近，買了一塊山坡地，蓋了豪華別墅，這個別墅，是要作為他們倆夫妻養老用的。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二、求道後發心辦道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這位經理，從外表看起來，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還是很健康的，當初他來買地的時候，就由當地的村長，帶他們夫妻來佛堂求道，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因為他的人很開朗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，看起來是個快樂的人，求道後，他聽了一點道理，覺得「道很好」，他願意有空的時間，來幫忙佛堂翻譯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01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三、發愿未了成空愿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很可惜啊！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這位經理，求道後，並未來佛堂翻譯，也許他忙吧！沒空來佛堂幫辦，這是非常可惜的，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尤其老來求道，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更要珍惜時光，及時修辦，因為生命無常，什麼時候要離開人間，我們都無法主宰阿！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72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四、錯失修辦好時機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所以修道要及時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，尤其人的一生是「萬般帶不走，唯有業隨身」，到時，後悔都來不及啊！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沒想到這位經理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，在求道後不到一年的時間，因高血壓腦中風而死，他就這樣結束了他的一生，他也錯失了修辦的好時機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91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五、無福享受的別墅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如今後學再到他所蓋的別墅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，看到的是空在那邊的房子，一切都是那麽的荒涼，那麼漂亮的房子，卻是空無一人，實在令人非常的感傷！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8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六、發愿翻譯卻沒做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想當初他求道時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，他聽完後学給他講解的三寶，他握著後学的手，很親切的對我説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「廖講師，道實在太好了，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現在我退休了，我一定要努力学習幫辦，你講道我來翻譯，讓更多的泰國人了解，道是非常寶貴的。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30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七、一篇悼念嘆無常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他的聲音，仍留在後学的腦海裡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，可是他的人已不在了，他美麗的別墅，他也無法住了，他的賓士轎車，他也無法開了，他對後学的承諾「他要幫我翻譯」，這個諾言，也永遠無法實現了，只有、、、我寫這篇文，來悼念他。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00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584</Words>
  <Application>Microsoft Office PowerPoint</Application>
  <PresentationFormat>如螢幕大小 (16:9)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及時修辦莫等待 悟見講</vt:lpstr>
      <vt:lpstr>及時修辦莫等待 悟見講</vt:lpstr>
      <vt:lpstr>及時修辦莫等待 悟見講</vt:lpstr>
      <vt:lpstr>及時修辦莫等待 悟見講</vt:lpstr>
      <vt:lpstr>及時修辦莫等待 悟見講</vt:lpstr>
      <vt:lpstr>及時修辦莫等待 悟見講</vt:lpstr>
      <vt:lpstr>及時修辦莫等待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279</cp:revision>
  <dcterms:created xsi:type="dcterms:W3CDTF">2014-02-15T05:50:45Z</dcterms:created>
  <dcterms:modified xsi:type="dcterms:W3CDTF">2018-04-17T14:18:05Z</dcterms:modified>
  <cp:contentStatus/>
</cp:coreProperties>
</file>