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冤上身求不了道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無法入佛堂求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發生在泰國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，後學當時是當地公共佛堂的壇主，道親帶來一位小女孩要求道，遇上冤欠上身，不斷哭泣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欠附身告訴大家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，就是不讓她求道，只要她要求道，冤欠就會上身，不讓她進入佛堂求道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冤上身求不了道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㈡無法抱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此事發生在泰國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，辦道時，後學當上執禮，冤欠上身時，求道人，無法手抱合同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經點傳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關法律主求情，後又經求道人母親担保，發大愿辦道，才順利求道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77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冤上身求不了道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㈢求道時大哭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不止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此事發生在台灣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，求道人被冤欠上身，求道時一直大哭，點傳師一直無法傳三寶給她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她等一下求道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，人一離開拜墊，又不哭了，一上拜墊要求道，冤欠又上身，又不停的大哭，最後還是沒求道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53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冤上身求不了道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㈣大哭大鬧的小孩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此事發生在台北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，是一位剛滿一歲的小孩，他祖母抱他求道，冤欠上身，他就大哭大鬧，力量驚人，連抱都抱不住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經點傳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仙佛慈悲，讓他求道，這個小孩才平靜下來求道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30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冤上身求不了道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㈤中途退出求道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此事發生在台北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，後學帶來的朋友，在求道時，忽然間冤欠上身，整個人變個樣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要立愿時，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突然説她不求道了，點傳師和後學，一直勸她無效，最後還是沒求道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42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冤上身求不了道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㈥立愿時跳起來大叫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此事，發生在三芝屏山天元宮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，當時後學當上執禮，這位仁兄，被冤欠上身，在求道立愿時跳起來，説他為什麽要立愿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在大廟內大吼大叫，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後經點傳師向仙佛求情，這位仁兄又平靜下來，跪下來立愿，終於順利求道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85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冤上身求不了道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㈦佛燈點不亮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此事發生在台灣桃園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，當時後學担任求道人的引保師，在辦道時，佛堂的母燈，一直點不燃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沒點燃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，就無法辦道，後經點傳師向仙佛求情，請冤欠放手，佛燈才點亮，前後花了十五分鐘左右，真是怪事，這也是冤欠阻撓求道的見証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998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冤上身求不了道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㈧進不了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此事發生在台北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，後學帶朋友到北投一間先天佛堂求道，後學這位朋友，當時約五十歲，身体健康，佛堂在二樓，照道理説上樓，應該沒問題，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但是這位朋友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，被冤欠上身，一直上不了樓，一直說他沒体力上樓，讓他休息一下再上樓，可是上了約五次左右，都上不了佛堂，最後還是沒求道。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81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冤上身求不了道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㈨眼神走樣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這位是後學的朋友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，他答應要求道，跟後學約好在新北投捷運站碰面，然後再一齊去佛堂求道，他也很準時來了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前去佛堂時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，後學看到他的眼神走樣了，語無倫次，依後學的經驗，一看便知冤欠上身，後學好言相勸，最後冤欠還是不讓他求道。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34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485</TotalTime>
  <Words>783</Words>
  <Application>Microsoft Office PowerPoint</Application>
  <PresentationFormat>如螢幕大小 (16:9)</PresentationFormat>
  <Paragraphs>36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冤上身求不了道 悟見講</vt:lpstr>
      <vt:lpstr>冤上身求不了道 悟見講</vt:lpstr>
      <vt:lpstr>冤上身求不了道 悟見講</vt:lpstr>
      <vt:lpstr>冤上身求不了道 悟見講</vt:lpstr>
      <vt:lpstr>冤上身求不了道 悟見講</vt:lpstr>
      <vt:lpstr>冤上身求不了道 悟見講</vt:lpstr>
      <vt:lpstr>冤上身求不了道 悟見講</vt:lpstr>
      <vt:lpstr>冤上身求不了道 悟見講</vt:lpstr>
      <vt:lpstr>冤上身求不了道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208</cp:revision>
  <dcterms:created xsi:type="dcterms:W3CDTF">2014-02-15T05:50:45Z</dcterms:created>
  <dcterms:modified xsi:type="dcterms:W3CDTF">2017-10-13T03:45:58Z</dcterms:modified>
  <cp:contentStatus/>
</cp:coreProperties>
</file>