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97" r:id="rId2"/>
    <p:sldId id="296" r:id="rId3"/>
    <p:sldId id="306" r:id="rId4"/>
    <p:sldId id="305" r:id="rId5"/>
    <p:sldId id="304" r:id="rId6"/>
    <p:sldId id="303" r:id="rId7"/>
    <p:sldId id="302" r:id="rId8"/>
    <p:sldId id="301" r:id="rId9"/>
    <p:sldId id="300" r:id="rId10"/>
    <p:sldId id="299" r:id="rId11"/>
    <p:sldId id="298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2018/4/7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2018/4/7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2018/4/7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再談道真冤孽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急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、業力無常討得急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業力無常！今天出事，明天昏迷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，第三天就走了。這不是功果圓滿的回去，這是無常追討的急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6096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再談道真冤孽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急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十、冤欠討得急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天時緊急，徒兒沒有懈怠的理由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，咬緊牙根，任何困境，都以平常心對待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保持正的心念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，才能躲過末劫殘年，上天是公平的，沒有任何僥倖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0164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再談道真冤孽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急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十一、懺悔改過就平安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天時緊急，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加緊修行，用心法來調整身心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惡念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一起，求仙佛慈悲赦罪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，趕快懺悔，身心平安，辦道就順暢。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707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再談道真冤孽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急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二、仙佛是你的靠山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你內心對道有信心，仙佛就是你的靠山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，你的心很真，上天幫助你的也是真，事在人為，自助天助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再談道真冤孽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急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三、修道懈怠冤欠討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一個修道人，只有勇往直前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，時時存公心、道心、慈悲心。你有慈悲心，就沒有是非，你們懈怠了，冤親債主會很緊張，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你不修不辦，他就讓你生病，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事業不順，家庭不圓滿，讓你們痛苦，看你們是用功德，或是用痛苦來償還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7202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再談道真冤孽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急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四、功德迴向業力消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天不能言，地不能語，人就是弘道的工具。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老師又說：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你們要將無形的佛堂帶著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，在修道的過程中，功德的迴向，無形的牽纏會減輕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0624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再談道真冤孽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急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五、老師為徒兒担業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徒兒們，你們可知道，為師身上揹的業力有多重嗎？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為師肩上扛的是所有徒兒六萬年來的業力，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為師雖然借竅，還是承擔著徒兒們的業力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395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再談道真冤孽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急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六、六萬年的業力重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我若是不揹，徒兒們業力牽纒下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，不但今天法會沒有班員，連辦事人員，恐怕都沒幾個到得了！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0676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再談道真冤孽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急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七、冤欠索討實例㈠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㈠冤欠附身，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不讓人求道。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㈡求道時，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不讓人抱合同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㈢求道時，讓人大哭，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讓人求不了道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㈣求道時，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讓人大哭大鬧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，尤其小孩子求道時，常常見到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479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再談道真冤孽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急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八、冤欠索討實例㈡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㈠干擾求道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，讓人中途，莫明奇妙，退出求道。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㈡干擾求道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，讓人不得安寜，在求道立愿時，讓人跳起來大鬧，不讓人求道。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㈢干擾求道，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求道時讓佛燈點不燃，阻礙辦道。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㈣干擾求道，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讓人無法順利進入佛堂求道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831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再談道真冤孽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急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九、冤欠索討實例㈢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干擾求道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，讓人臨時變卦，不想求道。李老師、沈校長、一對夫妻、素食舘全舘員工、、、等等，這些人就是這樣，求不了道，這是後學親眼見到的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0728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545</TotalTime>
  <Words>694</Words>
  <Application>Microsoft Office PowerPoint</Application>
  <PresentationFormat>如螢幕大小 (16:9)</PresentationFormat>
  <Paragraphs>49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再談道真冤孽急 悟見講</vt:lpstr>
      <vt:lpstr>再談道真冤孽急 悟見講</vt:lpstr>
      <vt:lpstr>再談道真冤孽急 悟見講</vt:lpstr>
      <vt:lpstr>再談道真冤孽急 悟見講</vt:lpstr>
      <vt:lpstr>再談道真冤孽急 悟見講</vt:lpstr>
      <vt:lpstr>再談道真冤孽急 悟見講</vt:lpstr>
      <vt:lpstr>再談道真冤孽急 悟見講</vt:lpstr>
      <vt:lpstr>再談道真冤孽急 悟見講</vt:lpstr>
      <vt:lpstr>再談道真冤孽急 悟見講</vt:lpstr>
      <vt:lpstr>再談道真冤孽急 悟見講</vt:lpstr>
      <vt:lpstr>再談道真冤孽急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273</cp:revision>
  <dcterms:created xsi:type="dcterms:W3CDTF">2014-02-15T05:50:45Z</dcterms:created>
  <dcterms:modified xsi:type="dcterms:W3CDTF">2018-04-07T05:46:42Z</dcterms:modified>
  <cp:contentStatus/>
</cp:coreProperties>
</file>