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入他教勾出天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、天命金線老母訂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你們求道，天律是森嚴的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，為師跟你們講過道脈、道統，天已訂好。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你們今時，走上白陽時期，應運的是彌勒祖師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，傳道的是老師、月慧菩薩，這已經是老母已訂，不會改變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入他教勾出天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二、入他教勾出天盤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如果你們，有跑到其他的法門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，如：皈佛法僧、洗禮、灌頂加持、拜○○仙為師、還有一些加持的儀式等等，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追隨沒天命的道場、認同他們，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這些一律在三官大帝的簿冊，一一去除勾出求道簿冊內，你們的玄關會被封閉、做記號，十殿閻君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生死簿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內，會返回六道當中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78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入他教勾出天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三、不離天命金線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這是很重要的，不要盲從的好奇心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，有時不小心，金線就會斷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在根本，追隨祖師、師尊、師母、各組線前人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、道脈道統金線就不會錯，這樣講才會清楚明白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9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入他教勾出天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四、求道能超生了死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慧命是永恆的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。求道授記後，一律脫離六道輪迴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毀道敗德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、作奸犯科，還是沒辦法回天。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98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入他教勾出天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五、守法守戒是根本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修行守法、守戒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，是修行人的根本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的修行，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外功、內德都要靠自己的發心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48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入他教勾出天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六、入他教者快回頭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修道，首先第一要明理，要不然偏離了道脈，自己都不知。趕快回佛堂，向上天表白，自己走錯路，懺悔、重發心愿、求回三寶、彌補過錯，明白嗎？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269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入他教勾出天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61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537</TotalTime>
  <Words>442</Words>
  <Application>Microsoft Office PowerPoint</Application>
  <PresentationFormat>如螢幕大小 (16:9)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入他教勾出天盤 悟見講</vt:lpstr>
      <vt:lpstr>入他教勾出天盤 悟見講</vt:lpstr>
      <vt:lpstr>入他教勾出天盤 悟見講</vt:lpstr>
      <vt:lpstr>入他教勾出天盤 悟見講</vt:lpstr>
      <vt:lpstr>入他教勾出天盤 悟見講</vt:lpstr>
      <vt:lpstr>入他教勾出天盤 悟見講</vt:lpstr>
      <vt:lpstr>入他教勾出天盤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261</cp:revision>
  <dcterms:created xsi:type="dcterms:W3CDTF">2014-02-15T05:50:45Z</dcterms:created>
  <dcterms:modified xsi:type="dcterms:W3CDTF">2018-02-23T05:43:04Z</dcterms:modified>
  <cp:contentStatus/>
</cp:coreProperties>
</file>