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30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、修天道比行善好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濟公老師的話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有一次，後學載老點傳師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，到台中沙鹿開法會，正好遇到濟公老師臨壇，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老師就說「徒兒啊！你們不要以為修天道很無味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，覺得沒有什麼？就想學人家什麼功德會那一種「行善布施」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十、老實修行不亂跑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同修們，我們都知道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，修天道是最可貴的，不要再東跑西跑，到時跑錯了（皈依別的法門），那就會被勾出天盤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自己回不了天，也連累了九玄七祖，都無法超生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，到時候，你再後悔，那已經來不及了，所以奉勸同修們「老實修行，不要亂跑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0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十一、不要看輕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一子得道，九玄七祖同沾光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子成道，九玄七祖同超生。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九玄七祖有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65500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這是濟公老師，在西元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年臨壇時所説的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數目，是從我們降世六萬多年來，累世輪廻中的所有九玄七祖，都計算在內，所以才有六萬多人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0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王鳳儀大善人的見証，他説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要再錯此時光身難出苦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我樹桐就是爾前邊標桿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雖然我苦費了心血千萬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難逃出氣天外難返靈山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我歸空到氣天玉旨傳旨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敕封我一世苦慈善大仙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我跪求身不起眼中落淚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我言說我枉行一世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十三、我們的使命是辦道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在法會中，有道親請示濟公老師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：「台灣慈濟功德會這麼有名氣，我們天道是不是應該和他們多多看齊？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老師很感嘆的回答說：慈濟功德會他們行善佈施的事，前世你們都做過了，如果前世你們沒有做過，有資格坐在這裡聽為師講經說法嗎？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96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我們的使命是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又說應該是他們羨慕你們才對，怎麼反而你們羨慕他們呢？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他們使命是來行善的，你們使命是來辦道的。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22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二、多世行善方能求道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徒兒啊！為師要告訴你們啊！這些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行善布施，你們都做過好多世了，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所以才種下求道的佛緣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41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三、辦天道是向前進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你今天應該要好好的去度眾生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，度他們來求道要緊，你們不要在走回頭路了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道、修道、辦道，才是最正確的一條路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29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四、道親錯誤的觀念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「我們這邊的道親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不瞭解天道的寶貴，他們覺得修天道，平淡無味，所以他們就想離開天道，而想去參加某某功德會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覺得「行善布施做功德」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，比較看得到，所以老師才會說以上那些話，來導正他們錯誤的修行觀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5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五、修辦道法喜充滿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其實我們來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道修道，表面上看起來，好像平淡無味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你能認理實修，你會越修越快樂，法喜充滿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491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六、求道能超生死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因爲我們常來佛堂聽道理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，我們的智慧會不斷的增長，我們累世所造的業力，也會慢慢的消除，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我們不要以為「求道沒有什麼？」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，假如你沒有求道？你就不能「天榜掛號，地府除名」，靈性就永遠在輪迴中，受輪迴的痛苦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69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七、修辦天道脫輪迴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，求道以後，你只要「存好心、說好話、做好事。」，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保證將來歸空，靈性一定回天堂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，永不輪迴，所以修天道是非常好的。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13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八、最大善渡衆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我們在天道道場修行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也是一種行善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布施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是最大的善？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度眾生來求道，就是最大的善事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2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走回頭路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九、奉獻老母最大善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再説天道，是老母所降的道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，你對道奉獻一切，就等於奉獻給老母一切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母是萬佛之母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，你看看「布施給佛」，功德就無邊無量了，更何況你是布施給「上天老母」，那你的功德就更多了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52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558</TotalTime>
  <Words>933</Words>
  <Application>Microsoft Office PowerPoint</Application>
  <PresentationFormat>如螢幕大小 (16:9)</PresentationFormat>
  <Paragraphs>59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  <vt:lpstr>修道不走回頭路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283</cp:revision>
  <dcterms:created xsi:type="dcterms:W3CDTF">2014-02-15T05:50:45Z</dcterms:created>
  <dcterms:modified xsi:type="dcterms:W3CDTF">2018-03-22T06:08:10Z</dcterms:modified>
  <cp:contentStatus/>
</cp:coreProperties>
</file>