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96" r:id="rId2"/>
    <p:sldId id="297" r:id="rId3"/>
    <p:sldId id="305" r:id="rId4"/>
    <p:sldId id="304" r:id="rId5"/>
    <p:sldId id="303" r:id="rId6"/>
    <p:sldId id="302" r:id="rId7"/>
    <p:sldId id="301" r:id="rId8"/>
    <p:sldId id="300" r:id="rId9"/>
    <p:sldId id="306" r:id="rId10"/>
    <p:sldId id="299" r:id="rId11"/>
    <p:sldId id="307" r:id="rId12"/>
    <p:sldId id="298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0" d="100"/>
          <a:sy n="60" d="100"/>
        </p:scale>
        <p:origin x="758" y="35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2018/3/2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2018/3/2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2018/3/2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修辦道不能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隨便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4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、佛規謹守不隨便</a:t>
            </a:r>
          </a:p>
          <a:p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關聖帝君慈訓</a:t>
            </a: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怎麼話還這麼多，調整好位置，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今天開什麼班啊？（壇主班）既然是壇主班，為何還有不是壇主的人在裡面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是開什麼班啊？不是壇主的往後退，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壇主往前坐，這個叫什麼班？（壇主班）亂七八糟，小朋友帶到後面去，帶到外面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去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修辦道不能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隨便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九、修道為何不認真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關聖帝君慈訓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既是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修道，為什麼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不去渡人，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為什麼不學講道義三寶，為什麼不好好改毛病去脾氣？來到這裏後悔了嗎？為什麼不夠盡心盡力。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說來，為什麼不夠盡心盡力，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你們要到什麼時候，才要盡心盡力？什麼時候？（我們重發心愿）這是你說的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2096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修辦道不能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隨便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九、修道為何不認真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關聖帝君慈訓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點傳師：我們今天開始重發心愿，發菩提心，好好去渡人，成全人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是你說的吧！他們有這麼說嗎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？太愧對天恩師德了，太愧對你們老師了，太愧對你們師母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711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修辦道不能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隨便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十、業力自己要承擔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關聖帝君慈訓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自己的業力不自己承擔，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自己的愿不趕快去了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講師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不會講道理，不會講道義三寶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，辦事人員不會辦事情，當什麼辦事人員，真是太愧對天恩師德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0054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修辦道不能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隨便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3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二、無関人員不參班</a:t>
            </a: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關聖帝君慈訓</a:t>
            </a:r>
          </a:p>
          <a:p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今天開什麼班（壇主班），既然是壇主班，為何還有小朋友在裡面？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辦事人員是怎麼辦事的啊？是開小天使班嗎？（不是）既然不是，為何還有小朋友在裡面，</a:t>
            </a:r>
          </a:p>
          <a:p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既然是壇主班，為何有不是壇主的坐在裡面？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複習班就是複習班，壇主班就是壇主班，講師班就是講師班，是不是啊？（是）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3293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修辦道不能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隨便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三、講師參班打領帶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關聖帝君慈訓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講師站出來，為何講師沒有打領帶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。你們說說看，修道是修什麼？（修心）還有呢？修道人沒有修道人的樣子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去渡人，不去成全人，來這裡是看仙佛嗎？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那麼來這裡做什麼？學道學在那裡？學在那裡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3638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修辦道不能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隨便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四、講師道義要了解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關聖帝君慈訓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好，三寶講來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（○○講師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：第一寶玄關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竅，第二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寶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合同，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第三寶五字真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言）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註：講錯了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叫做講師嗎？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為什麼講師程度這麼低？你們何德何能？你們有什麼資格，什麼德行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0227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修辦道不能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隨便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五、道的尊貴要明瞭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關聖帝君慈訓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只知道享受，你們又何曾知道道的尊貴？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又何曾知道渡人要怎麼渡？成全人要怎麼成全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來到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佛堂就是看仙佛演戲嗎？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真正學道修道的那顆心在那裡，在那裡啊？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0444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修辦道不能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隨便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六、該認真修辦道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關聖帝君慈訓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（恭請關聖帝君上座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）我愧不敢當，我何德何能配坐這個椅子啊！你們今天坐在這椅子上，該認真聽道理，不認真聽道理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該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認真辦事情，不認真辦事情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；該認真去渡人，不認真去渡人；該認真成全人，又有幾人去成全人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3918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修辦道不能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隨便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七、開班肅靜守佛規</a:t>
            </a:r>
          </a:p>
          <a:p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關聖帝君慈訓</a:t>
            </a: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沒有一個成材的，沒有一個可以辦事情的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，你們慚不慚愧？（慚愧）說說而已吧！慚愧幾次？到頭來還不是一樣。</a:t>
            </a: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誰叫你們站起來，我在此竟然還敢有話說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！這叫做修道嗎？我臨壇了竟敢還有聲音出來，修什麼道啊！我看你們回去別再修了吧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73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修辦道不能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隨便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八、關老爺的嚴訓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關聖帝君慈訓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要怎麼樣才能把你們打醒，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拿把棍子來，講師不成講師，修道人不像修道人，在道場學習，有真心用心嗎？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棍子太小了，這個要做什麼用？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這個要做什麼用？這個要做什麼用？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關聖帝君將竹棍折成三段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947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修辦道不能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隨便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八、關老爺的嚴訓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關聖帝君慈訓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拿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把粗的來，現在想要逃的馬上走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，不想學道修道馬上走，誰不想學道修道馬上走，有沒有（沒有）不想學道修道馬上走，（關聖帝君慈悲，我們要學道、修道）說好聽的吧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490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559</TotalTime>
  <Words>1030</Words>
  <Application>Microsoft Office PowerPoint</Application>
  <PresentationFormat>如螢幕大小 (16:9)</PresentationFormat>
  <Paragraphs>60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0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修辦道不能隨便 悟見講</vt:lpstr>
      <vt:lpstr>修辦道不能隨便 悟見講</vt:lpstr>
      <vt:lpstr>修辦道不能隨便 悟見講</vt:lpstr>
      <vt:lpstr>修辦道不能隨便 悟見講</vt:lpstr>
      <vt:lpstr>修辦道不能隨便 悟見講</vt:lpstr>
      <vt:lpstr>修辦道不能隨便 悟見講</vt:lpstr>
      <vt:lpstr>修辦道不能隨便 悟見講</vt:lpstr>
      <vt:lpstr>修辦道不能隨便 悟見講</vt:lpstr>
      <vt:lpstr>修辦道不能隨便 悟見講</vt:lpstr>
      <vt:lpstr>修辦道不能隨便 悟見講</vt:lpstr>
      <vt:lpstr>修辦道不能隨便 悟見講</vt:lpstr>
      <vt:lpstr>修辦道不能隨便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273</cp:revision>
  <dcterms:created xsi:type="dcterms:W3CDTF">2014-02-15T05:50:45Z</dcterms:created>
  <dcterms:modified xsi:type="dcterms:W3CDTF">2018-03-02T06:54:21Z</dcterms:modified>
  <cp:contentStatus/>
</cp:coreProperties>
</file>