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305" r:id="rId10"/>
    <p:sldId id="298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、修道可改變命運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有句話說，修道可以改變命運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，所以你們就想一定要修道，對不對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修道可以改變命運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，有了修道這條路，人生一定可以更美好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九、要調適自己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人要懂得調適自己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，彎彎的小河，轉彎時也要停一下再流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要三思而後行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，但三思之後，還不能保證沒有錯喔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8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九、要調適自己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講話可得要負責任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，人無信不立，所以對自己講出來的話，要負責任，可不是隨便說說就算了。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修道人沒有什麼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，就是要對自己負責任，你對自己負責，就等於對大眾負責。</a:t>
            </a:r>
          </a:p>
        </p:txBody>
      </p:sp>
    </p:spTree>
    <p:extLst>
      <p:ext uri="{BB962C8B-B14F-4D97-AF65-F5344CB8AC3E}">
        <p14:creationId xmlns:p14="http://schemas.microsoft.com/office/powerpoint/2010/main" val="15694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二、心境改命運才改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如果修道就可以事事順利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，徒兒啊，你們是不是這樣想的呢？哎，徒兒忽略了更重要的一面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只聽前不聽後，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修道是可以改變命運沒錯，但是要先改變心境，心境改了，命運才跟著改呀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2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三、修行功夫在慎獨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修行的功夫，在於二六時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隱微動念之際，你們平常所辦的一切道務，都是行外功，但是在別人都不知道，沒看到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你知、天知的時候，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你依然表現出光明坦蕩的行為，那才叫做修行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6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四、真道真考真人修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你們修行的障礙，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大都來自於「不平、不靜」的念頭，前面的道路就長了荊棘。既然環境是人造成的，當然障礙，也是自己的心，所設限出來的。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真道有真考，真道真人修。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真道要有根器的人，才修得起，而不是湊湊熱鬧、修修福報、結結善緣而已，明白嗎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91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五、感恩歡喜命運改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修道過程，沒有事事如意、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無任何困難的，如果是這樣子，就不算修道了。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而什麼叫修道呢？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就是借由同修的共事當中，彼此學習，你磨我，我磨你，從中改變你的心境，從原本的報怨多、埋怨多，改成了感恩多、歡喜多、珍惜多，這樣才能改變你的命運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7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六、修道莫使巧取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修道莫使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退一步反而海闊天空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巧、太強，就少了處處圓融的機會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。現在的時勢，有時候用巧，還要看時、事、地、物而用。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02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七、處事要有方圓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處事要有方圓，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行方處圓，活潑玲瓏，隨機應變，這樣才會有準繩，才會圓滿。有了方針，才有目標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在茫茫滄海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之中，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舵手，目標將如何前往呢？所以無理就寸步難行，理就是路，理路明確才是道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1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八、浩然正氣貫參天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做每一件事情，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都要做得有板有眼，尤其修道人，在社會上，可不能丟臉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要顧你的面子，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也要顧天道的面子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，更要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顧慮到你們的父母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19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修天道改變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八、浩然正氣貫參天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你是代表整個團體。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年輕人總是有「氣」，你們要養的是正氣，浩然正氣貫參天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養足了正氣後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，那邪神、邪鬼、邪魔就不敢侵你的身，也不敢侵犯你的心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2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804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  <vt:lpstr>修天道改變命運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2018-05-21T05:20:08Z</dcterms:modified>
  <cp:contentStatus/>
</cp:coreProperties>
</file>