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佛渡有緣不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、華人戰亂到異國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近百年來，由於戰亂的關係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，整個中華民族，很多人流散到世界各地，就連東南亞的泰國，也有很多的中國人，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在泰國我們中國的潮州人居多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，再來就是蒙古人了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佛渡有緣不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二、潮州華人有出息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潮州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人幾乎都是居住在泰國較繁華的市區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，以做生意為主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泰國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的經濟動脈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，也都掌握在潮州人手中。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43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佛渡有緣不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三、在泰國的華人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至於流浪在泰國北部，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和東北部山區的華人，因為他們來得比較晚，所以生活較為困苦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人中有蒙古人、客家人、閩南人等等，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在泰國的客家人，後學也曾輕跟他們相處過，但是跟他們相處的時間不是很久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11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佛渡有緣不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四、跟蒙古人緣份深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在這麽多的中國人中，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後學是跟蒙古人比較有緣的，所以能引渡他們來求道，本來帶我們點傳師，和我們去泰國開荒的泰國人，是準備去渡他們的泰國親朋好友，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渡來渡去，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親朋好友，又去渡他們的朋友，不知不覺也渡到了許多蒙古人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49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佛渡有緣不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五、泰國的蒙族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而蒙古人在泰國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，泰國政府對他們也很照顧，他們很團結，住就住在同一個村莊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蒙古人所住的村莊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，泰國人會很親切的稱乎他們為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蒙族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53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佛渡有緣不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六、求道蒙古人居多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也很奇怪的，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本來泰國人帶我們去開荒，是要渡泰國人，沒想到渡到最後，就以蒙古人最多了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最後佛堂的所有辦事人員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，通通由蒙古人取代了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45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佛渡有緣不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七、佛緣深厚蒙古人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蒙古人要來求道，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都是攜親帶眷來求道，也就是把金家人，都帶來求道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是令我們台灣前賢，感到敬佩的地方。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739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佛渡有緣不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八、佛渡有緣不虛假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想起這段辦道因緣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，真的是不可思議，這可能後學累世，跟這些蒙古人有緣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今天才引渡不少蒙古人來求道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，後学真的非常感謝天恩師德，真的是佛渡有緣人阿。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佛渡有緣不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八、佛渡有緣不虛假</a:t>
            </a: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菩提白佛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言，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尊，頗有眾生，得聞如是、言說、章句，生實信不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告須菩提</a:t>
            </a:r>
            <a:r>
              <a:rPr lang="en-US" altLang="zh-TW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作是說，如來滅後，後五百歲，有持戒修福者，於此章句，能生信心，以此為實，當知是人，不於一佛、二佛、三、四、五佛而種善根，已於無量千萬</a:t>
            </a:r>
            <a:r>
              <a:rPr lang="zh-TW" altLang="en-US" sz="390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900" smtClean="0">
                <a:latin typeface="標楷體" panose="03000509000000000000" pitchFamily="65" charset="-120"/>
                <a:ea typeface="標楷體" panose="03000509000000000000" pitchFamily="65" charset="-120"/>
              </a:rPr>
              <a:t>所，種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諸善根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7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559</TotalTime>
  <Words>618</Words>
  <Application>Microsoft Office PowerPoint</Application>
  <PresentationFormat>如螢幕大小 (16:9)</PresentationFormat>
  <Paragraphs>38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佛渡有緣不虛假 悟見講</vt:lpstr>
      <vt:lpstr>佛渡有緣不虛假 悟見講</vt:lpstr>
      <vt:lpstr>佛渡有緣不虛假 悟見講</vt:lpstr>
      <vt:lpstr>佛渡有緣不虛假 悟見講</vt:lpstr>
      <vt:lpstr>佛渡有緣不虛假 悟見講</vt:lpstr>
      <vt:lpstr>佛渡有緣不虛假 悟見講</vt:lpstr>
      <vt:lpstr>佛渡有緣不虛假 悟見講</vt:lpstr>
      <vt:lpstr>佛渡有緣不虛假 悟見講</vt:lpstr>
      <vt:lpstr>佛渡有緣不虛假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284</cp:revision>
  <dcterms:created xsi:type="dcterms:W3CDTF">2014-02-15T05:50:45Z</dcterms:created>
  <dcterms:modified xsi:type="dcterms:W3CDTF">2018-05-16T03:09:02Z</dcterms:modified>
  <cp:contentStatus/>
</cp:coreProperties>
</file>