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63" r:id="rId3"/>
    <p:sldId id="264" r:id="rId4"/>
    <p:sldId id="279" r:id="rId5"/>
    <p:sldId id="266" r:id="rId6"/>
    <p:sldId id="280" r:id="rId7"/>
    <p:sldId id="267" r:id="rId8"/>
    <p:sldId id="278" r:id="rId9"/>
    <p:sldId id="277" r:id="rId10"/>
    <p:sldId id="276" r:id="rId11"/>
    <p:sldId id="275" r:id="rId12"/>
    <p:sldId id="273" r:id="rId13"/>
    <p:sldId id="27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03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31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31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31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3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1" y="1516913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1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3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zh.wikipedia.org/wiki/%E6%B7%A8%E5%9C%9F%E5%AE%97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332656"/>
            <a:ext cx="7704856" cy="6322713"/>
          </a:xfrm>
        </p:spPr>
        <p:txBody>
          <a:bodyPr vert="eaVert"/>
          <a:lstStyle/>
          <a:p>
            <a:r>
              <a:rPr lang="zh-TW" altLang="en-US" sz="4000" dirty="0">
                <a:solidFill>
                  <a:srgbClr val="FF0000"/>
                </a:solidFill>
                <a:latin typeface="微軟正黑體" pitchFamily="34" charset="-120"/>
                <a:ea typeface="全真顏體" pitchFamily="49" charset="-120"/>
              </a:rPr>
              <a:t>印光大師簡介</a:t>
            </a:r>
            <a:endParaRPr lang="en-US" altLang="zh-TW" sz="4000" dirty="0" smtClean="0">
              <a:solidFill>
                <a:srgbClr val="FF0000"/>
              </a:solidFill>
              <a:latin typeface="微軟正黑體" pitchFamily="34" charset="-120"/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印光</a:t>
            </a:r>
            <a:r>
              <a:rPr lang="zh-TW" altLang="en-US" sz="3200" dirty="0" smtClean="0">
                <a:ea typeface="全真顏體" pitchFamily="49" charset="-120"/>
              </a:rPr>
              <a:t>大師一八六二</a:t>
            </a:r>
            <a:r>
              <a:rPr lang="zh-TW" altLang="zh-TW" sz="3200" dirty="0" smtClean="0">
                <a:ea typeface="全真顏體" pitchFamily="49" charset="-120"/>
              </a:rPr>
              <a:t>年</a:t>
            </a:r>
            <a:r>
              <a:rPr lang="zh-TW" altLang="en-US" sz="3200" dirty="0" smtClean="0">
                <a:ea typeface="全真顏體" pitchFamily="49" charset="-120"/>
              </a:rPr>
              <a:t>一月一一</a:t>
            </a:r>
            <a:r>
              <a:rPr lang="zh-TW" altLang="zh-TW" sz="3200" dirty="0" smtClean="0">
                <a:ea typeface="全真顏體" pitchFamily="49" charset="-120"/>
              </a:rPr>
              <a:t>日</a:t>
            </a:r>
            <a:r>
              <a:rPr lang="zh-TW" altLang="en-US" sz="3200" dirty="0" smtClean="0">
                <a:ea typeface="全真顏體" pitchFamily="49" charset="-120"/>
              </a:rPr>
              <a:t>生，一九四零</a:t>
            </a:r>
            <a:r>
              <a:rPr lang="zh-TW" altLang="zh-TW" sz="3200" dirty="0" smtClean="0">
                <a:ea typeface="全真顏體" pitchFamily="49" charset="-120"/>
              </a:rPr>
              <a:t>年</a:t>
            </a:r>
            <a:r>
              <a:rPr lang="zh-TW" altLang="en-US" sz="3200" dirty="0" smtClean="0">
                <a:ea typeface="全真顏體" pitchFamily="49" charset="-120"/>
              </a:rPr>
              <a:t>十二</a:t>
            </a:r>
            <a:r>
              <a:rPr lang="zh-TW" altLang="zh-TW" sz="3200" dirty="0" smtClean="0">
                <a:ea typeface="全真顏體" pitchFamily="49" charset="-120"/>
              </a:rPr>
              <a:t>月</a:t>
            </a:r>
            <a:r>
              <a:rPr lang="zh-TW" altLang="en-US" sz="3200" dirty="0" smtClean="0">
                <a:ea typeface="全真顏體" pitchFamily="49" charset="-120"/>
              </a:rPr>
              <a:t>二</a:t>
            </a:r>
            <a:r>
              <a:rPr lang="zh-TW" altLang="zh-TW" sz="3200" dirty="0" smtClean="0">
                <a:ea typeface="全真顏體" pitchFamily="49" charset="-120"/>
              </a:rPr>
              <a:t>日</a:t>
            </a:r>
            <a:r>
              <a:rPr lang="zh-TW" altLang="en-US" sz="3200" dirty="0" smtClean="0">
                <a:ea typeface="全真顏體" pitchFamily="49" charset="-120"/>
              </a:rPr>
              <a:t>卒</a:t>
            </a:r>
            <a:r>
              <a:rPr lang="zh-TW" altLang="zh-TW" sz="3200" dirty="0" smtClean="0">
                <a:ea typeface="全真顏體" pitchFamily="49" charset="-120"/>
              </a:rPr>
              <a:t>，</a:t>
            </a:r>
            <a:r>
              <a:rPr lang="zh-TW" altLang="zh-TW" sz="3200" dirty="0">
                <a:ea typeface="全真顏體" pitchFamily="49" charset="-120"/>
              </a:rPr>
              <a:t>俗名趙紹伊，字子任，法號聖量，別號常慚愧僧，</a:t>
            </a:r>
            <a:r>
              <a:rPr lang="zh-TW" altLang="zh-TW" sz="3200" dirty="0">
                <a:ea typeface="全真顏體" pitchFamily="49" charset="-120"/>
                <a:hlinkClick r:id="rId2" tooltip="淨土宗"/>
              </a:rPr>
              <a:t>淨土宗</a:t>
            </a:r>
            <a:r>
              <a:rPr lang="zh-TW" altLang="zh-TW" sz="3200" dirty="0">
                <a:ea typeface="全真顏體" pitchFamily="49" charset="-120"/>
              </a:rPr>
              <a:t>第十三代祖師，同時也是淨土宗的重要中興人物，並為中國近代佛教復興作出顯著貢獻，常被尊稱為印光大師</a:t>
            </a:r>
            <a:r>
              <a:rPr lang="zh-TW" altLang="zh-TW" sz="3600" dirty="0">
                <a:ea typeface="全真顏體" pitchFamily="49" charset="-120"/>
              </a:rPr>
              <a:t>。</a:t>
            </a:r>
            <a:endParaRPr lang="zh-TW" altLang="en-US" sz="36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72912"/>
            <a:ext cx="28575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67642"/>
            <a:ext cx="7992888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 smtClean="0">
                <a:ea typeface="全真顏體" pitchFamily="49" charset="-120"/>
              </a:rPr>
              <a:t>大道理</a:t>
            </a:r>
            <a:r>
              <a:rPr lang="zh-TW" altLang="en-US" sz="4300" dirty="0">
                <a:ea typeface="全真顏體" pitchFamily="49" charset="-120"/>
              </a:rPr>
              <a:t>雖然是無形無象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內</a:t>
            </a:r>
            <a:r>
              <a:rPr lang="zh-TW" altLang="en-US" sz="4300" dirty="0">
                <a:ea typeface="全真顏體" pitchFamily="49" charset="-120"/>
              </a:rPr>
              <a:t>包羅乾與坤化育萬端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吾</a:t>
            </a:r>
            <a:r>
              <a:rPr lang="zh-TW" altLang="en-US" sz="4300" dirty="0">
                <a:ea typeface="全真顏體" pitchFamily="49" charset="-120"/>
              </a:rPr>
              <a:t>在世亦曉得真理大道    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不過</a:t>
            </a:r>
            <a:r>
              <a:rPr lang="zh-TW" altLang="en-US" sz="4300" dirty="0">
                <a:ea typeface="全真顏體" pitchFamily="49" charset="-120"/>
              </a:rPr>
              <a:t>是未得點亦屬枉然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自</a:t>
            </a:r>
            <a:r>
              <a:rPr lang="zh-TW" altLang="en-US" sz="4300" dirty="0">
                <a:ea typeface="全真顏體" pitchFamily="49" charset="-120"/>
              </a:rPr>
              <a:t>以為誦經篇最為高尚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那</a:t>
            </a:r>
            <a:r>
              <a:rPr lang="zh-TW" altLang="en-US" sz="4300" dirty="0">
                <a:ea typeface="全真顏體" pitchFamily="49" charset="-120"/>
              </a:rPr>
              <a:t>曉得有形者盡是虛幻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吾</a:t>
            </a:r>
            <a:r>
              <a:rPr lang="zh-TW" altLang="en-US" sz="4300" dirty="0">
                <a:ea typeface="全真顏體" pitchFamily="49" charset="-120"/>
              </a:rPr>
              <a:t>還望未求道眾位弟子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再不</a:t>
            </a:r>
            <a:r>
              <a:rPr lang="zh-TW" altLang="en-US" sz="4300" dirty="0">
                <a:ea typeface="全真顏體" pitchFamily="49" charset="-120"/>
              </a:rPr>
              <a:t>要仍舊是坐井觀天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若</a:t>
            </a:r>
            <a:r>
              <a:rPr lang="zh-TW" altLang="en-US" sz="4300" dirty="0">
                <a:ea typeface="全真顏體" pitchFamily="49" charset="-120"/>
              </a:rPr>
              <a:t>然是再不肯回心轉意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恐怕</a:t>
            </a:r>
            <a:r>
              <a:rPr lang="zh-TW" altLang="en-US" sz="4300" dirty="0">
                <a:ea typeface="全真顏體" pitchFamily="49" charset="-120"/>
              </a:rPr>
              <a:t>你到那時想求亦難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雖然</a:t>
            </a:r>
            <a:r>
              <a:rPr lang="zh-TW" altLang="en-US" sz="4300" dirty="0">
                <a:ea typeface="全真顏體" pitchFamily="49" charset="-120"/>
              </a:rPr>
              <a:t>是修淨土亦是一法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真</a:t>
            </a:r>
            <a:r>
              <a:rPr lang="zh-TW" altLang="en-US" sz="4300" dirty="0">
                <a:ea typeface="全真顏體" pitchFamily="49" charset="-120"/>
              </a:rPr>
              <a:t>淨土決不是誦唸經</a:t>
            </a:r>
            <a:r>
              <a:rPr lang="zh-TW" altLang="en-US" sz="4300" dirty="0" smtClean="0">
                <a:ea typeface="全真顏體" pitchFamily="49" charset="-120"/>
              </a:rPr>
              <a:t>篇</a:t>
            </a:r>
            <a:r>
              <a:rPr lang="zh-TW" altLang="en-US" b="1" dirty="0"/>
              <a:t>    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5329951" y="-16145590"/>
            <a:ext cx="12187952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</a:t>
            </a:r>
            <a:r>
              <a:rPr lang="zh-TW" altLang="en-US" sz="1400" b="1" dirty="0"/>
              <a:t>    俺提筆告眾等聽我訴言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思想起當年事珠淚漣漣</a:t>
            </a:r>
            <a:endParaRPr lang="zh-TW" altLang="en-US" sz="1400" dirty="0"/>
          </a:p>
          <a:p>
            <a:r>
              <a:rPr lang="zh-TW" altLang="en-US" sz="1400" b="1" dirty="0"/>
              <a:t>       不由我印光僧心中悲嘆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嘆世上修行人不知真傳</a:t>
            </a:r>
            <a:endParaRPr lang="zh-TW" altLang="en-US" sz="1400" dirty="0"/>
          </a:p>
          <a:p>
            <a:r>
              <a:rPr lang="zh-TW" altLang="en-US" sz="1400" b="1" dirty="0"/>
              <a:t>       吾從前亦同眾一樣未曉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到現在明白了後悔晚焉</a:t>
            </a:r>
            <a:endParaRPr lang="zh-TW" altLang="en-US" sz="1400" dirty="0"/>
          </a:p>
          <a:p>
            <a:r>
              <a:rPr lang="zh-TW" altLang="en-US" sz="1400" b="1" dirty="0"/>
              <a:t>       今承蒙</a:t>
            </a:r>
            <a:endParaRPr lang="zh-TW" altLang="en-US" sz="1400" dirty="0"/>
          </a:p>
          <a:p>
            <a:r>
              <a:rPr lang="zh-TW" altLang="en-US" sz="1400" b="1" dirty="0"/>
              <a:t>       活佛師助俺批判          如若是不助俺難示訓篇</a:t>
            </a:r>
            <a:endParaRPr lang="zh-TW" altLang="en-US" sz="1400" dirty="0"/>
          </a:p>
          <a:p>
            <a:r>
              <a:rPr lang="zh-TW" altLang="en-US" sz="1400" b="1" dirty="0"/>
              <a:t>       只因為未得道理天難返    雖行善只落個氣天大仙</a:t>
            </a:r>
            <a:endParaRPr lang="zh-TW" altLang="en-US" sz="1400" dirty="0"/>
          </a:p>
          <a:p>
            <a:r>
              <a:rPr lang="zh-TW" altLang="en-US" sz="1400" b="1" dirty="0"/>
              <a:t>       吾一生本來是心存慈善    看破了塵世界入了岩山</a:t>
            </a:r>
            <a:endParaRPr lang="zh-TW" altLang="en-US" sz="1400" dirty="0"/>
          </a:p>
          <a:p>
            <a:r>
              <a:rPr lang="zh-TW" altLang="en-US" sz="1400" b="1" dirty="0"/>
              <a:t>       居住在岩山上苦修苦煉    吾乃是心堅決不願戀凡</a:t>
            </a:r>
            <a:endParaRPr lang="zh-TW" altLang="en-US" sz="1400" dirty="0"/>
          </a:p>
          <a:p>
            <a:r>
              <a:rPr lang="zh-TW" altLang="en-US" sz="1400" b="1" dirty="0"/>
              <a:t>       不料是大限至六道未脫    辰龍年歸空去只達氣天</a:t>
            </a:r>
            <a:endParaRPr lang="zh-TW" altLang="en-US" sz="1400" dirty="0"/>
          </a:p>
          <a:p>
            <a:r>
              <a:rPr lang="zh-TW" altLang="en-US" sz="1400" b="1" dirty="0"/>
              <a:t>       恨從前盲修煉不明真道    不明嘵真淨土即是玄關</a:t>
            </a:r>
            <a:endParaRPr lang="zh-TW" altLang="en-US" sz="1400" dirty="0"/>
          </a:p>
          <a:p>
            <a:r>
              <a:rPr lang="zh-TW" altLang="en-US" sz="1400" b="1" dirty="0"/>
              <a:t>       雖然我守至靜不明至理    看起來未明透性理根源</a:t>
            </a:r>
            <a:endParaRPr lang="zh-TW" altLang="en-US" sz="1400" dirty="0"/>
          </a:p>
          <a:p>
            <a:r>
              <a:rPr lang="zh-TW" altLang="en-US" sz="1400" b="1" dirty="0"/>
              <a:t>       吾在世心好善弟子信仰    學吾者日繼夜誦唸經篇</a:t>
            </a:r>
            <a:endParaRPr lang="zh-TW" altLang="en-US" sz="1400" dirty="0"/>
          </a:p>
          <a:p>
            <a:r>
              <a:rPr lang="zh-TW" altLang="en-US" sz="1400" b="1" dirty="0"/>
              <a:t>       都以為唸經文死生能脫    那曉得淨土法難脫循環</a:t>
            </a:r>
            <a:endParaRPr lang="zh-TW" altLang="en-US" sz="1400" dirty="0"/>
          </a:p>
          <a:p>
            <a:r>
              <a:rPr lang="zh-TW" altLang="en-US" sz="1400" b="1" dirty="0"/>
              <a:t>       要明白現已至白陽應運    天時轉彌勒佛掌了天盤</a:t>
            </a:r>
            <a:endParaRPr lang="zh-TW" altLang="en-US" sz="1400" dirty="0"/>
          </a:p>
          <a:p>
            <a:r>
              <a:rPr lang="zh-TW" altLang="en-US" sz="1400" b="1" dirty="0"/>
              <a:t>       吾所行紅陽法已成過去    終日裡唸經篇六道脫難</a:t>
            </a:r>
            <a:endParaRPr lang="zh-TW" altLang="en-US" sz="1400" dirty="0"/>
          </a:p>
          <a:p>
            <a:r>
              <a:rPr lang="zh-TW" altLang="en-US" sz="1400" b="1" dirty="0"/>
              <a:t>       生而死死而生循環不息    四生內六道中變化萬般</a:t>
            </a:r>
            <a:endParaRPr lang="zh-TW" altLang="en-US" sz="1400" dirty="0"/>
          </a:p>
          <a:p>
            <a:r>
              <a:rPr lang="zh-TW" altLang="en-US" sz="1400" b="1" dirty="0"/>
              <a:t>        幸虧吾在世下未曾作惡    所以我臨終時笑容滿面</a:t>
            </a:r>
            <a:endParaRPr lang="zh-TW" altLang="en-US" sz="1400" dirty="0"/>
          </a:p>
          <a:p>
            <a:r>
              <a:rPr lang="zh-TW" altLang="en-US" sz="1400" b="1" dirty="0"/>
              <a:t>       眾弟子以為我功圓果滿    那知道無憑據難返理天</a:t>
            </a:r>
            <a:endParaRPr lang="zh-TW" altLang="en-US" sz="1400" dirty="0"/>
          </a:p>
          <a:p>
            <a:r>
              <a:rPr lang="zh-TW" altLang="en-US" sz="1400" b="1" dirty="0"/>
              <a:t>       只因是氣數至白陽暗轉    劫收惡道拯善玉石分班</a:t>
            </a:r>
            <a:endParaRPr lang="zh-TW" altLang="en-US" sz="1400" dirty="0"/>
          </a:p>
          <a:p>
            <a:r>
              <a:rPr lang="zh-TW" altLang="en-US" sz="1400" b="1" dirty="0"/>
              <a:t>       諸佛子俱奉命倒裝下世    闡大道渡原人協助收圓</a:t>
            </a:r>
            <a:endParaRPr lang="zh-TW" altLang="en-US" sz="1400" dirty="0"/>
          </a:p>
          <a:p>
            <a:r>
              <a:rPr lang="zh-TW" altLang="en-US" sz="1400" b="1" dirty="0"/>
              <a:t>   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想起吾在世上未求真道    失悞了此良緣悔恨萬般</a:t>
            </a:r>
            <a:endParaRPr lang="zh-TW" altLang="en-US" sz="1400" dirty="0"/>
          </a:p>
          <a:p>
            <a:r>
              <a:rPr lang="zh-TW" altLang="en-US" sz="1400" b="1" dirty="0"/>
              <a:t>       到如今雖知曉天道寶貴    無色身想求道實在困難</a:t>
            </a:r>
            <a:endParaRPr lang="zh-TW" altLang="en-US" sz="1400" dirty="0"/>
          </a:p>
          <a:p>
            <a:r>
              <a:rPr lang="zh-TW" altLang="en-US" sz="1400" b="1" dirty="0"/>
              <a:t>       雖然是氣天仙亦可求道    無奈我功德小難聞真傳</a:t>
            </a:r>
            <a:endParaRPr lang="zh-TW" altLang="en-US" sz="1400" dirty="0"/>
          </a:p>
          <a:p>
            <a:r>
              <a:rPr lang="zh-TW" altLang="en-US" sz="1400" b="1" dirty="0"/>
              <a:t>       但願我眾弟子勤加修煉    我或者還可以把光來沾</a:t>
            </a:r>
            <a:endParaRPr lang="zh-TW" altLang="en-US" sz="1400" dirty="0"/>
          </a:p>
          <a:p>
            <a:r>
              <a:rPr lang="zh-TW" altLang="en-US" sz="1400" b="1" dirty="0"/>
              <a:t>       為何故氣天仙尚要求道    只因為延康劫將臨目前</a:t>
            </a:r>
            <a:endParaRPr lang="zh-TW" altLang="en-US" sz="1400" dirty="0"/>
          </a:p>
          <a:p>
            <a:r>
              <a:rPr lang="zh-TW" altLang="en-US" sz="1400" b="1" dirty="0"/>
              <a:t>       到那時日月星亦難躲脫    何況吾是氣天區區小仙</a:t>
            </a:r>
            <a:endParaRPr lang="zh-TW" altLang="en-US" sz="1400" dirty="0"/>
          </a:p>
          <a:p>
            <a:r>
              <a:rPr lang="zh-TW" altLang="en-US" sz="1400" b="1" dirty="0"/>
              <a:t>       吾今日到法壇忠言相告    勸吾徒莫猶豫速奔陽關</a:t>
            </a:r>
            <a:endParaRPr lang="zh-TW" altLang="en-US" sz="1400" dirty="0"/>
          </a:p>
          <a:p>
            <a:r>
              <a:rPr lang="zh-TW" altLang="en-US" sz="1400" b="1" dirty="0"/>
              <a:t>       還有那未求道諸眾弟子    望求道諸弟子前去宣言</a:t>
            </a:r>
            <a:endParaRPr lang="zh-TW" altLang="en-US" sz="1400" dirty="0"/>
          </a:p>
          <a:p>
            <a:r>
              <a:rPr lang="zh-TW" altLang="en-US" sz="1400" b="1" dirty="0"/>
              <a:t>       勸他們早日裡求道拜師    我亦可在氣天心中安然</a:t>
            </a:r>
            <a:endParaRPr lang="zh-TW" altLang="en-US" sz="1400" dirty="0"/>
          </a:p>
          <a:p>
            <a:r>
              <a:rPr lang="zh-TW" altLang="en-US" sz="1400" b="1" dirty="0"/>
              <a:t>       將來吾眾弟子稍能進步    或可以感動了上帝恩寬</a:t>
            </a:r>
            <a:endParaRPr lang="zh-TW" altLang="en-US" sz="1400" dirty="0"/>
          </a:p>
          <a:p>
            <a:r>
              <a:rPr lang="zh-TW" altLang="en-US" sz="1400" b="1" dirty="0"/>
              <a:t>       要明白得三寶始能明性    明了性才能夠成為佛仙</a:t>
            </a:r>
            <a:endParaRPr lang="zh-TW" altLang="en-US" sz="1400" dirty="0"/>
          </a:p>
          <a:p>
            <a:r>
              <a:rPr lang="zh-TW" altLang="en-US" sz="1400" b="1" dirty="0"/>
              <a:t>       大道理雖然是無形無象    內包羅乾與坤化育萬端</a:t>
            </a:r>
            <a:endParaRPr lang="zh-TW" altLang="en-US" sz="1400" dirty="0"/>
          </a:p>
          <a:p>
            <a:r>
              <a:rPr lang="zh-TW" altLang="en-US" sz="1400" b="1" dirty="0"/>
              <a:t>       吾在世亦曉得真理大道</a:t>
            </a:r>
            <a:r>
              <a:rPr lang="zh-TW" altLang="en-US" sz="1400" dirty="0"/>
              <a:t> </a:t>
            </a:r>
            <a:r>
              <a:rPr lang="zh-TW" altLang="en-US" sz="1400" b="1" dirty="0"/>
              <a:t>    不過是未得點亦屬枉然</a:t>
            </a:r>
            <a:endParaRPr lang="zh-TW" altLang="en-US" sz="1400" dirty="0"/>
          </a:p>
          <a:p>
            <a:r>
              <a:rPr lang="zh-TW" altLang="en-US" sz="1400" b="1" dirty="0"/>
              <a:t>       自以為誦經篇最為高尚    那曉得有形者盡是虛幻</a:t>
            </a:r>
            <a:endParaRPr lang="zh-TW" altLang="en-US" sz="1400" dirty="0"/>
          </a:p>
          <a:p>
            <a:r>
              <a:rPr lang="zh-TW" altLang="en-US" sz="1400" b="1" dirty="0"/>
              <a:t>       吾還望未求道眾位弟子    再不要仍舊是坐井觀天</a:t>
            </a:r>
            <a:endParaRPr lang="zh-TW" altLang="en-US" sz="1400" dirty="0"/>
          </a:p>
          <a:p>
            <a:r>
              <a:rPr lang="zh-TW" altLang="en-US" sz="1400" b="1" dirty="0"/>
              <a:t>       若然是再不肯回心轉意    恐怕你到那時想求亦難</a:t>
            </a:r>
            <a:endParaRPr lang="zh-TW" altLang="en-US" sz="1400" dirty="0"/>
          </a:p>
          <a:p>
            <a:r>
              <a:rPr lang="zh-TW" altLang="en-US" sz="1400" b="1" dirty="0"/>
              <a:t>       雖然是修淨土亦是一法    真淨土決不是誦唸經篇</a:t>
            </a:r>
            <a:endParaRPr lang="zh-TW" altLang="en-US" sz="1400" dirty="0"/>
          </a:p>
          <a:p>
            <a:r>
              <a:rPr lang="zh-TW" altLang="en-US" sz="1400" b="1" dirty="0"/>
              <a:t>       若能夠求天道即可明曉    明師指豁然明一切了然</a:t>
            </a:r>
            <a:endParaRPr lang="zh-TW" altLang="en-US" sz="1400" dirty="0"/>
          </a:p>
          <a:p>
            <a:r>
              <a:rPr lang="zh-TW" altLang="en-US" sz="1400" b="1" dirty="0"/>
              <a:t>       真天道自古來單傳獨授    非三期難曉得這個玄妙</a:t>
            </a:r>
            <a:endParaRPr lang="zh-TW" altLang="en-US" sz="1400" dirty="0"/>
          </a:p>
          <a:p>
            <a:r>
              <a:rPr lang="zh-TW" altLang="en-US" sz="1400" b="1" dirty="0"/>
              <a:t>       勸眾等早打破固執之性    速速的求天道看淡塵凡</a:t>
            </a:r>
            <a:endParaRPr lang="zh-TW" altLang="en-US" sz="1400" dirty="0"/>
          </a:p>
          <a:p>
            <a:r>
              <a:rPr lang="zh-TW" altLang="en-US" sz="1400" b="1" dirty="0"/>
              <a:t>       吾今日示此處心中悲嘆    想起了以前事心如刀挖</a:t>
            </a:r>
            <a:endParaRPr lang="zh-TW" altLang="en-US" sz="1400" dirty="0"/>
          </a:p>
          <a:p>
            <a:r>
              <a:rPr lang="zh-TW" altLang="en-US" sz="1400" b="1" dirty="0"/>
              <a:t>       早知道誦經文難超生死    我必定上法船求了真傳</a:t>
            </a:r>
            <a:endParaRPr lang="zh-TW" altLang="en-US" sz="1400" dirty="0"/>
          </a:p>
          <a:p>
            <a:r>
              <a:rPr lang="zh-TW" altLang="en-US" sz="1400" b="1" dirty="0"/>
              <a:t>       到如今雖後悔亦是無用    誰叫我在世上固執己見</a:t>
            </a:r>
            <a:endParaRPr lang="zh-TW" altLang="en-US" sz="1400" dirty="0"/>
          </a:p>
          <a:p>
            <a:r>
              <a:rPr lang="zh-TW" altLang="en-US" sz="1400" b="1" dirty="0"/>
              <a:t>       批至此師下令叫俺回返    只能夠停機圈不再批言</a:t>
            </a:r>
            <a:endParaRPr lang="zh-TW" altLang="en-US" sz="1400" dirty="0"/>
          </a:p>
          <a:p>
            <a:r>
              <a:rPr lang="zh-TW" altLang="en-US" sz="1400" b="1" dirty="0"/>
              <a:t>      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吾止機望諸徒速去勸化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勸眾等速求道切莫遲延</a:t>
            </a:r>
            <a:endParaRPr lang="zh-TW" altLang="en-US" sz="1400" dirty="0"/>
          </a:p>
          <a:p>
            <a:r>
              <a:rPr lang="zh-TW" altLang="en-US" sz="1400" b="1" dirty="0"/>
              <a:t>      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西天路十萬八一指即到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可見是真天道不同平凡</a:t>
            </a:r>
            <a:endParaRPr lang="zh-TW" altLang="en-US" sz="1400" dirty="0"/>
          </a:p>
          <a:p>
            <a:r>
              <a:rPr lang="zh-TW" altLang="en-US" sz="1400" b="1" dirty="0"/>
              <a:t>         吾心中所懷念一言難盡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只得候有機時再來批言</a:t>
            </a:r>
            <a:endParaRPr lang="zh-TW" altLang="en-US" sz="1400" dirty="0"/>
          </a:p>
          <a:p>
            <a:r>
              <a:rPr lang="zh-TW" altLang="en-US" sz="1400" b="1" dirty="0"/>
              <a:t>      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收機管叩謝</a:t>
            </a:r>
            <a:endParaRPr lang="zh-TW" altLang="en-US" sz="1400" dirty="0"/>
          </a:p>
          <a:p>
            <a:r>
              <a:rPr lang="zh-TW" altLang="en-US" sz="1400" b="1" dirty="0"/>
              <a:t>    宏恩慈俺                   望前賢將吾訓修正順穿</a:t>
            </a:r>
            <a:endParaRPr lang="zh-TW" altLang="en-US" sz="1400" dirty="0"/>
          </a:p>
          <a:p>
            <a:r>
              <a:rPr lang="zh-TW" altLang="en-US" sz="1400" b="1" dirty="0"/>
              <a:t>      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吾再叩眾前賢身頂一禮  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再別那眾弟子日後結緣</a:t>
            </a:r>
            <a:endParaRPr lang="zh-TW" altLang="en-US" sz="1400" dirty="0"/>
          </a:p>
          <a:p>
            <a:r>
              <a:rPr lang="zh-TW" altLang="en-US" sz="1400" b="1" dirty="0"/>
              <a:t>                                                                        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唉唉  </a:t>
            </a:r>
            <a:r>
              <a:rPr lang="zh-TW" altLang="en-US" sz="1400" dirty="0"/>
              <a:t> </a:t>
            </a:r>
            <a:r>
              <a:rPr lang="zh-TW" altLang="en-US" sz="1400" b="1" dirty="0"/>
              <a:t>退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67642"/>
            <a:ext cx="7920880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 smtClean="0">
                <a:ea typeface="全真顏體" pitchFamily="49" charset="-120"/>
              </a:rPr>
              <a:t>若</a:t>
            </a:r>
            <a:r>
              <a:rPr lang="zh-TW" altLang="en-US" sz="4300" dirty="0">
                <a:ea typeface="全真顏體" pitchFamily="49" charset="-120"/>
              </a:rPr>
              <a:t>能夠求天道即可明曉   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明</a:t>
            </a:r>
            <a:r>
              <a:rPr lang="zh-TW" altLang="en-US" sz="4300" dirty="0">
                <a:ea typeface="全真顏體" pitchFamily="49" charset="-120"/>
              </a:rPr>
              <a:t>師指豁然明一切了然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真</a:t>
            </a:r>
            <a:r>
              <a:rPr lang="zh-TW" altLang="en-US" sz="4300" dirty="0">
                <a:ea typeface="全真顏體" pitchFamily="49" charset="-120"/>
              </a:rPr>
              <a:t>天道自古來單傳獨授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非</a:t>
            </a:r>
            <a:r>
              <a:rPr lang="zh-TW" altLang="en-US" sz="4300" dirty="0">
                <a:ea typeface="全真顏體" pitchFamily="49" charset="-120"/>
              </a:rPr>
              <a:t>三期難曉得這個玄妙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勸</a:t>
            </a:r>
            <a:r>
              <a:rPr lang="zh-TW" altLang="en-US" sz="4300" dirty="0">
                <a:ea typeface="全真顏體" pitchFamily="49" charset="-120"/>
              </a:rPr>
              <a:t>眾等早打破固執之性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速</a:t>
            </a:r>
            <a:r>
              <a:rPr lang="zh-TW" altLang="en-US" sz="4300" dirty="0">
                <a:ea typeface="全真顏體" pitchFamily="49" charset="-120"/>
              </a:rPr>
              <a:t>速的求天道看淡塵凡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吾</a:t>
            </a:r>
            <a:r>
              <a:rPr lang="zh-TW" altLang="en-US" sz="4300" dirty="0">
                <a:ea typeface="全真顏體" pitchFamily="49" charset="-120"/>
              </a:rPr>
              <a:t>今日示此處心中悲嘆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想起</a:t>
            </a:r>
            <a:r>
              <a:rPr lang="zh-TW" altLang="en-US" sz="4300" dirty="0">
                <a:ea typeface="全真顏體" pitchFamily="49" charset="-120"/>
              </a:rPr>
              <a:t>了以前事心如刀挖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早</a:t>
            </a:r>
            <a:r>
              <a:rPr lang="zh-TW" altLang="en-US" sz="4300" dirty="0">
                <a:ea typeface="全真顏體" pitchFamily="49" charset="-120"/>
              </a:rPr>
              <a:t>知道誦經文難超生死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我</a:t>
            </a:r>
            <a:r>
              <a:rPr lang="zh-TW" altLang="en-US" sz="4300" dirty="0">
                <a:ea typeface="全真顏體" pitchFamily="49" charset="-120"/>
              </a:rPr>
              <a:t>必定上法船求了真傳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到</a:t>
            </a:r>
            <a:r>
              <a:rPr lang="zh-TW" altLang="en-US" sz="4300" dirty="0">
                <a:ea typeface="全真顏體" pitchFamily="49" charset="-120"/>
              </a:rPr>
              <a:t>如今雖後悔亦是無用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誰</a:t>
            </a:r>
            <a:r>
              <a:rPr lang="zh-TW" altLang="en-US" sz="4300" dirty="0">
                <a:ea typeface="全真顏體" pitchFamily="49" charset="-120"/>
              </a:rPr>
              <a:t>叫我在世上</a:t>
            </a:r>
            <a:r>
              <a:rPr lang="zh-TW" altLang="en-US" sz="4300" dirty="0" smtClean="0">
                <a:ea typeface="全真顏體" pitchFamily="49" charset="-120"/>
              </a:rPr>
              <a:t>固執己見</a:t>
            </a:r>
            <a:r>
              <a:rPr lang="zh-TW" altLang="en-US" sz="4000" b="1" dirty="0">
                <a:ea typeface="全真顏體" pitchFamily="49" charset="-120"/>
              </a:rPr>
              <a:t>  </a:t>
            </a:r>
            <a:r>
              <a:rPr lang="zh-TW" altLang="en-US" b="1" dirty="0"/>
              <a:t>    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8284607" y="-16145590"/>
            <a:ext cx="15142607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</a:t>
            </a:r>
            <a:r>
              <a:rPr lang="zh-TW" altLang="en-US" sz="1600" b="1" dirty="0"/>
              <a:t>    俺提筆告眾等聽我訴言   </a:t>
            </a:r>
            <a:r>
              <a:rPr lang="zh-TW" altLang="en-US" sz="1600" dirty="0"/>
              <a:t> </a:t>
            </a:r>
            <a:r>
              <a:rPr lang="zh-TW" altLang="en-US" sz="1600" b="1" dirty="0"/>
              <a:t>思想起當年事珠淚漣漣</a:t>
            </a:r>
            <a:endParaRPr lang="zh-TW" altLang="en-US" sz="1600" dirty="0"/>
          </a:p>
          <a:p>
            <a:r>
              <a:rPr lang="zh-TW" altLang="en-US" sz="1600" b="1" dirty="0"/>
              <a:t>       不由我印光僧心中悲嘆   </a:t>
            </a:r>
            <a:r>
              <a:rPr lang="zh-TW" altLang="en-US" sz="1600" dirty="0"/>
              <a:t> </a:t>
            </a:r>
            <a:r>
              <a:rPr lang="zh-TW" altLang="en-US" sz="1600" b="1" dirty="0"/>
              <a:t>嘆世上修行人不知真傳</a:t>
            </a:r>
            <a:endParaRPr lang="zh-TW" altLang="en-US" sz="1600" dirty="0"/>
          </a:p>
          <a:p>
            <a:r>
              <a:rPr lang="zh-TW" altLang="en-US" sz="1600" b="1" dirty="0"/>
              <a:t>       吾從前亦同眾一樣未曉   </a:t>
            </a:r>
            <a:r>
              <a:rPr lang="zh-TW" altLang="en-US" sz="1600" dirty="0"/>
              <a:t> </a:t>
            </a:r>
            <a:r>
              <a:rPr lang="zh-TW" altLang="en-US" sz="1600" b="1" dirty="0"/>
              <a:t>到現在明白了後悔晚焉</a:t>
            </a:r>
            <a:endParaRPr lang="zh-TW" altLang="en-US" sz="1600" dirty="0"/>
          </a:p>
          <a:p>
            <a:r>
              <a:rPr lang="zh-TW" altLang="en-US" sz="1600" b="1" dirty="0"/>
              <a:t>       今承蒙</a:t>
            </a:r>
            <a:endParaRPr lang="zh-TW" altLang="en-US" sz="1600" dirty="0"/>
          </a:p>
          <a:p>
            <a:r>
              <a:rPr lang="zh-TW" altLang="en-US" sz="1600" b="1" dirty="0"/>
              <a:t>       活佛師助俺批判          如若是不助俺難示訓篇</a:t>
            </a:r>
            <a:endParaRPr lang="zh-TW" altLang="en-US" sz="1600" dirty="0"/>
          </a:p>
          <a:p>
            <a:r>
              <a:rPr lang="zh-TW" altLang="en-US" sz="1600" b="1" dirty="0"/>
              <a:t>       只因為未得道理天難返    </a:t>
            </a:r>
            <a:r>
              <a:rPr lang="zh-TW" altLang="en-US" b="1" dirty="0"/>
              <a:t>雖行善只落個氣天大仙</a:t>
            </a:r>
            <a:endParaRPr lang="zh-TW" altLang="en-US" dirty="0"/>
          </a:p>
          <a:p>
            <a:r>
              <a:rPr lang="zh-TW" altLang="en-US" b="1" dirty="0"/>
              <a:t>       吾一生本來是心存慈善    看破了塵世界入了岩山</a:t>
            </a:r>
            <a:endParaRPr lang="zh-TW" altLang="en-US" dirty="0"/>
          </a:p>
          <a:p>
            <a:r>
              <a:rPr lang="zh-TW" altLang="en-US" b="1" dirty="0"/>
              <a:t>       居住在岩山上苦修苦煉    吾乃是心堅決不願戀凡</a:t>
            </a:r>
            <a:endParaRPr lang="zh-TW" altLang="en-US" dirty="0"/>
          </a:p>
          <a:p>
            <a:r>
              <a:rPr lang="zh-TW" altLang="en-US" b="1" dirty="0"/>
              <a:t>       不料是大限至六道未脫    辰龍年歸空去只達氣天</a:t>
            </a:r>
            <a:endParaRPr lang="zh-TW" altLang="en-US" dirty="0"/>
          </a:p>
          <a:p>
            <a:r>
              <a:rPr lang="zh-TW" altLang="en-US" b="1" dirty="0"/>
              <a:t>       恨從前盲修煉不明真道    不明嘵真淨土即是玄關</a:t>
            </a:r>
            <a:endParaRPr lang="zh-TW" altLang="en-US" dirty="0"/>
          </a:p>
          <a:p>
            <a:r>
              <a:rPr lang="zh-TW" altLang="en-US" b="1" dirty="0"/>
              <a:t>       雖然我守至靜不明至理    看起來未明透性理根源</a:t>
            </a:r>
            <a:endParaRPr lang="zh-TW" altLang="en-US" dirty="0"/>
          </a:p>
          <a:p>
            <a:r>
              <a:rPr lang="zh-TW" altLang="en-US" b="1" dirty="0"/>
              <a:t>       吾在世心好善弟子信仰    學吾者日繼夜誦唸經篇</a:t>
            </a:r>
            <a:endParaRPr lang="zh-TW" altLang="en-US" dirty="0"/>
          </a:p>
          <a:p>
            <a:r>
              <a:rPr lang="zh-TW" altLang="en-US" b="1" dirty="0"/>
              <a:t>       都以為唸經文死生能脫    那曉得淨土法難脫循環</a:t>
            </a:r>
            <a:endParaRPr lang="zh-TW" altLang="en-US" dirty="0"/>
          </a:p>
          <a:p>
            <a:r>
              <a:rPr lang="zh-TW" altLang="en-US" b="1" dirty="0"/>
              <a:t>       要明白現已至白陽應運    天時轉彌勒佛掌了天盤</a:t>
            </a:r>
            <a:endParaRPr lang="zh-TW" altLang="en-US" dirty="0"/>
          </a:p>
          <a:p>
            <a:r>
              <a:rPr lang="zh-TW" altLang="en-US" b="1" dirty="0"/>
              <a:t>       吾所行紅陽法已成過去    終日裡唸經篇六道脫難</a:t>
            </a:r>
            <a:endParaRPr lang="zh-TW" altLang="en-US" dirty="0"/>
          </a:p>
          <a:p>
            <a:r>
              <a:rPr lang="zh-TW" altLang="en-US" b="1" dirty="0"/>
              <a:t>       生而死死而生循環不息    四生內六道中變化萬般</a:t>
            </a:r>
            <a:endParaRPr lang="zh-TW" altLang="en-US" dirty="0"/>
          </a:p>
          <a:p>
            <a:r>
              <a:rPr lang="zh-TW" altLang="en-US" b="1" dirty="0"/>
              <a:t>        幸虧吾在世下未曾作惡    所以我臨終時笑容滿面</a:t>
            </a:r>
            <a:endParaRPr lang="zh-TW" altLang="en-US" dirty="0"/>
          </a:p>
          <a:p>
            <a:r>
              <a:rPr lang="zh-TW" altLang="en-US" b="1" dirty="0"/>
              <a:t>       眾弟子以為我功圓果滿    那知道無憑據難返理天</a:t>
            </a:r>
            <a:endParaRPr lang="zh-TW" altLang="en-US" dirty="0"/>
          </a:p>
          <a:p>
            <a:r>
              <a:rPr lang="zh-TW" altLang="en-US" b="1" dirty="0"/>
              <a:t>       只因是氣數至白陽暗轉    劫收惡道拯善玉石分班</a:t>
            </a:r>
            <a:endParaRPr lang="zh-TW" altLang="en-US" dirty="0"/>
          </a:p>
          <a:p>
            <a:r>
              <a:rPr lang="zh-TW" altLang="en-US" b="1" dirty="0"/>
              <a:t>       諸佛子俱奉命倒裝下世    闡大道渡原人協助收圓</a:t>
            </a:r>
            <a:endParaRPr lang="zh-TW" altLang="en-US" dirty="0"/>
          </a:p>
          <a:p>
            <a:r>
              <a:rPr lang="zh-TW" altLang="en-US" b="1" dirty="0"/>
              <a:t>      </a:t>
            </a:r>
            <a:r>
              <a:rPr lang="zh-TW" altLang="en-US" dirty="0"/>
              <a:t> </a:t>
            </a:r>
            <a:r>
              <a:rPr lang="zh-TW" altLang="en-US" b="1" dirty="0"/>
              <a:t>想起吾在世上未求真道    失悞了此良緣悔恨萬般</a:t>
            </a:r>
            <a:endParaRPr lang="zh-TW" altLang="en-US" dirty="0"/>
          </a:p>
          <a:p>
            <a:r>
              <a:rPr lang="zh-TW" altLang="en-US" b="1" dirty="0"/>
              <a:t>       到如今雖知曉天道寶貴    無色身想求道實在困難</a:t>
            </a:r>
            <a:endParaRPr lang="zh-TW" altLang="en-US" dirty="0"/>
          </a:p>
          <a:p>
            <a:r>
              <a:rPr lang="zh-TW" altLang="en-US" b="1" dirty="0"/>
              <a:t>       雖然是氣天仙亦可求道    無奈我功德小難聞真傳</a:t>
            </a:r>
            <a:endParaRPr lang="zh-TW" altLang="en-US" dirty="0"/>
          </a:p>
          <a:p>
            <a:r>
              <a:rPr lang="zh-TW" altLang="en-US" b="1" dirty="0"/>
              <a:t>       但願我眾弟子勤加修煉    我或者還可以把光來沾</a:t>
            </a:r>
            <a:endParaRPr lang="zh-TW" altLang="en-US" dirty="0"/>
          </a:p>
          <a:p>
            <a:r>
              <a:rPr lang="zh-TW" altLang="en-US" b="1" dirty="0"/>
              <a:t>       為何故氣天仙尚要求道    只因為延康劫將臨目前</a:t>
            </a:r>
            <a:endParaRPr lang="zh-TW" altLang="en-US" dirty="0"/>
          </a:p>
          <a:p>
            <a:r>
              <a:rPr lang="zh-TW" altLang="en-US" b="1" dirty="0"/>
              <a:t>       到那時日月星亦難躲脫    何況吾是氣天區區小仙</a:t>
            </a:r>
            <a:endParaRPr lang="zh-TW" altLang="en-US" dirty="0"/>
          </a:p>
          <a:p>
            <a:r>
              <a:rPr lang="zh-TW" altLang="en-US" b="1" dirty="0"/>
              <a:t>       吾今日到法壇忠言相告    勸吾徒莫猶豫速奔陽關</a:t>
            </a:r>
            <a:endParaRPr lang="zh-TW" altLang="en-US" dirty="0"/>
          </a:p>
          <a:p>
            <a:r>
              <a:rPr lang="zh-TW" altLang="en-US" b="1" dirty="0"/>
              <a:t>       還有那未求道諸眾弟子    望求道諸弟子前去宣言</a:t>
            </a:r>
            <a:endParaRPr lang="zh-TW" altLang="en-US" dirty="0"/>
          </a:p>
          <a:p>
            <a:r>
              <a:rPr lang="zh-TW" altLang="en-US" b="1" dirty="0"/>
              <a:t>       勸他們早日裡求道拜師    我亦可在氣天心中安然</a:t>
            </a:r>
            <a:endParaRPr lang="zh-TW" altLang="en-US" dirty="0"/>
          </a:p>
          <a:p>
            <a:r>
              <a:rPr lang="zh-TW" altLang="en-US" b="1" dirty="0"/>
              <a:t>       將來吾眾弟子稍能進步    或可以感動了上帝恩寬</a:t>
            </a:r>
            <a:endParaRPr lang="zh-TW" altLang="en-US" dirty="0"/>
          </a:p>
          <a:p>
            <a:r>
              <a:rPr lang="zh-TW" altLang="en-US" b="1" dirty="0"/>
              <a:t>       要明白得三寶始能明性    明了性才能夠成為佛仙</a:t>
            </a:r>
            <a:endParaRPr lang="zh-TW" altLang="en-US" dirty="0"/>
          </a:p>
          <a:p>
            <a:r>
              <a:rPr lang="zh-TW" altLang="en-US" b="1" dirty="0"/>
              <a:t>       大道理雖然是無形無象    內包羅乾與坤化育萬端</a:t>
            </a:r>
            <a:endParaRPr lang="zh-TW" altLang="en-US" dirty="0"/>
          </a:p>
          <a:p>
            <a:r>
              <a:rPr lang="zh-TW" altLang="en-US" b="1" dirty="0"/>
              <a:t>       吾在世亦曉得真理大道</a:t>
            </a:r>
            <a:r>
              <a:rPr lang="zh-TW" altLang="en-US" dirty="0"/>
              <a:t> </a:t>
            </a:r>
            <a:r>
              <a:rPr lang="zh-TW" altLang="en-US" b="1" dirty="0"/>
              <a:t>    不過是未得點亦屬枉然</a:t>
            </a:r>
            <a:endParaRPr lang="zh-TW" altLang="en-US" dirty="0"/>
          </a:p>
          <a:p>
            <a:r>
              <a:rPr lang="zh-TW" altLang="en-US" b="1" dirty="0"/>
              <a:t>       自以為誦經篇最為高尚    那曉得有形者盡是虛幻</a:t>
            </a:r>
            <a:endParaRPr lang="zh-TW" altLang="en-US" dirty="0"/>
          </a:p>
          <a:p>
            <a:r>
              <a:rPr lang="zh-TW" altLang="en-US" b="1" dirty="0"/>
              <a:t>       吾還望未求道眾位弟子    再不要仍舊是坐井觀天</a:t>
            </a:r>
            <a:endParaRPr lang="zh-TW" altLang="en-US" dirty="0"/>
          </a:p>
          <a:p>
            <a:r>
              <a:rPr lang="zh-TW" altLang="en-US" b="1" dirty="0"/>
              <a:t>       若然是再不肯回心轉意    恐怕你到那時想求亦難</a:t>
            </a:r>
            <a:endParaRPr lang="zh-TW" altLang="en-US" dirty="0"/>
          </a:p>
          <a:p>
            <a:r>
              <a:rPr lang="zh-TW" altLang="en-US" b="1" dirty="0"/>
              <a:t>       雖然是修淨土亦是一法    真淨土決不是誦唸經篇</a:t>
            </a:r>
            <a:endParaRPr lang="zh-TW" altLang="en-US" dirty="0"/>
          </a:p>
          <a:p>
            <a:r>
              <a:rPr lang="zh-TW" altLang="en-US" b="1" dirty="0"/>
              <a:t>       若能夠求天道即可明曉    明師指豁然明一切了然</a:t>
            </a:r>
            <a:endParaRPr lang="zh-TW" altLang="en-US" dirty="0"/>
          </a:p>
          <a:p>
            <a:r>
              <a:rPr lang="zh-TW" altLang="en-US" b="1" dirty="0"/>
              <a:t>       真天道自古來單傳獨授    非三期難曉得這個玄妙</a:t>
            </a:r>
            <a:endParaRPr lang="zh-TW" altLang="en-US" dirty="0"/>
          </a:p>
          <a:p>
            <a:r>
              <a:rPr lang="zh-TW" altLang="en-US" b="1" dirty="0"/>
              <a:t>       勸眾等早打破固執之性    速速的求天道看淡塵凡</a:t>
            </a:r>
            <a:endParaRPr lang="zh-TW" altLang="en-US" dirty="0"/>
          </a:p>
          <a:p>
            <a:r>
              <a:rPr lang="zh-TW" altLang="en-US" b="1" dirty="0"/>
              <a:t>       吾今日示此處心中悲嘆    想起了以前事心如刀挖</a:t>
            </a:r>
            <a:endParaRPr lang="zh-TW" altLang="en-US" dirty="0"/>
          </a:p>
          <a:p>
            <a:r>
              <a:rPr lang="zh-TW" altLang="en-US" b="1" dirty="0"/>
              <a:t>       早知道誦經文難超生死    我必定上法船求了真傳</a:t>
            </a:r>
            <a:endParaRPr lang="zh-TW" altLang="en-US" dirty="0"/>
          </a:p>
          <a:p>
            <a:r>
              <a:rPr lang="zh-TW" altLang="en-US" b="1" dirty="0"/>
              <a:t>       到如今雖後悔亦是無用    誰叫我在世上固執己見</a:t>
            </a:r>
            <a:endParaRPr lang="zh-TW" altLang="en-US" dirty="0"/>
          </a:p>
          <a:p>
            <a:r>
              <a:rPr lang="zh-TW" altLang="en-US" b="1" dirty="0"/>
              <a:t>       批至此師下令叫俺回返    只能夠停機圈不再批言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吾止機望諸徒速去勸化   </a:t>
            </a:r>
            <a:r>
              <a:rPr lang="zh-TW" altLang="en-US" dirty="0"/>
              <a:t> </a:t>
            </a:r>
            <a:r>
              <a:rPr lang="zh-TW" altLang="en-US" b="1" dirty="0"/>
              <a:t>勸眾等速求道切莫遲延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西天路十萬八一指即到   </a:t>
            </a:r>
            <a:r>
              <a:rPr lang="zh-TW" altLang="en-US" dirty="0"/>
              <a:t> </a:t>
            </a:r>
            <a:r>
              <a:rPr lang="zh-TW" altLang="en-US" b="1" dirty="0"/>
              <a:t>可見是真天道不同平凡</a:t>
            </a:r>
            <a:endParaRPr lang="zh-TW" altLang="en-US" dirty="0"/>
          </a:p>
          <a:p>
            <a:r>
              <a:rPr lang="zh-TW" altLang="en-US" b="1" dirty="0"/>
              <a:t>         吾心中所懷念一言難盡   </a:t>
            </a:r>
            <a:r>
              <a:rPr lang="zh-TW" altLang="en-US" dirty="0"/>
              <a:t> </a:t>
            </a:r>
            <a:r>
              <a:rPr lang="zh-TW" altLang="en-US" b="1" dirty="0"/>
              <a:t>只得候有機時再來批言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收機管叩謝</a:t>
            </a:r>
            <a:endParaRPr lang="zh-TW" altLang="en-US" dirty="0"/>
          </a:p>
          <a:p>
            <a:r>
              <a:rPr lang="zh-TW" altLang="en-US" b="1" dirty="0"/>
              <a:t>    宏恩慈俺                   望前賢將吾訓修正順穿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吾再叩眾前賢身頂一禮   </a:t>
            </a:r>
            <a:r>
              <a:rPr lang="zh-TW" altLang="en-US" dirty="0"/>
              <a:t> </a:t>
            </a:r>
            <a:r>
              <a:rPr lang="zh-TW" altLang="en-US" b="1" dirty="0"/>
              <a:t>再別那眾弟子日後結緣</a:t>
            </a:r>
            <a:endParaRPr lang="zh-TW" altLang="en-US" dirty="0"/>
          </a:p>
          <a:p>
            <a:r>
              <a:rPr lang="zh-TW" altLang="en-US" b="1" dirty="0"/>
              <a:t>                                                                          </a:t>
            </a:r>
            <a:r>
              <a:rPr lang="zh-TW" altLang="en-US" dirty="0"/>
              <a:t> </a:t>
            </a:r>
            <a:r>
              <a:rPr lang="zh-TW" altLang="en-US" b="1" dirty="0"/>
              <a:t>唉唉  </a:t>
            </a:r>
            <a:r>
              <a:rPr lang="zh-TW" altLang="en-US" dirty="0"/>
              <a:t> </a:t>
            </a:r>
            <a:r>
              <a:rPr lang="zh-TW" altLang="en-US" b="1" dirty="0"/>
              <a:t>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920880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ea typeface="全真顏體" pitchFamily="49" charset="-120"/>
              </a:rPr>
              <a:t>批</a:t>
            </a:r>
            <a:r>
              <a:rPr lang="zh-TW" altLang="en-US" sz="4000" dirty="0">
                <a:ea typeface="全真顏體" pitchFamily="49" charset="-120"/>
              </a:rPr>
              <a:t>至此師下令叫俺回返    </a:t>
            </a:r>
            <a:r>
              <a:rPr lang="zh-TW" altLang="en-US" sz="4000" dirty="0" smtClean="0">
                <a:ea typeface="全真顏體" pitchFamily="49" charset="-120"/>
              </a:rPr>
              <a:t>                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只</a:t>
            </a:r>
            <a:r>
              <a:rPr lang="zh-TW" altLang="en-US" sz="4000" dirty="0">
                <a:ea typeface="全真顏體" pitchFamily="49" charset="-120"/>
              </a:rPr>
              <a:t>能夠停機圈不再批言</a:t>
            </a:r>
          </a:p>
          <a:p>
            <a:r>
              <a:rPr lang="zh-TW" altLang="en-US" sz="4000" dirty="0" smtClean="0">
                <a:ea typeface="全真顏體" pitchFamily="49" charset="-120"/>
              </a:rPr>
              <a:t>吾</a:t>
            </a:r>
            <a:r>
              <a:rPr lang="zh-TW" altLang="en-US" sz="4000" dirty="0">
                <a:ea typeface="全真顏體" pitchFamily="49" charset="-120"/>
              </a:rPr>
              <a:t>止機望諸徒速去勸化    </a:t>
            </a:r>
            <a:r>
              <a:rPr lang="zh-TW" altLang="en-US" sz="4000" dirty="0" smtClean="0">
                <a:ea typeface="全真顏體" pitchFamily="49" charset="-120"/>
              </a:rPr>
              <a:t>           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勸</a:t>
            </a:r>
            <a:r>
              <a:rPr lang="zh-TW" altLang="en-US" sz="4000" dirty="0">
                <a:ea typeface="全真顏體" pitchFamily="49" charset="-120"/>
              </a:rPr>
              <a:t>眾等速求道切莫遲延</a:t>
            </a:r>
          </a:p>
          <a:p>
            <a:r>
              <a:rPr lang="zh-TW" altLang="en-US" sz="4000" dirty="0" smtClean="0">
                <a:ea typeface="全真顏體" pitchFamily="49" charset="-120"/>
              </a:rPr>
              <a:t>西天</a:t>
            </a:r>
            <a:r>
              <a:rPr lang="zh-TW" altLang="en-US" sz="4000" dirty="0">
                <a:ea typeface="全真顏體" pitchFamily="49" charset="-120"/>
              </a:rPr>
              <a:t>路十萬八一指即到 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可見</a:t>
            </a:r>
            <a:r>
              <a:rPr lang="zh-TW" altLang="en-US" sz="4000" dirty="0">
                <a:ea typeface="全真顏體" pitchFamily="49" charset="-120"/>
              </a:rPr>
              <a:t>是真天道不同平凡</a:t>
            </a:r>
          </a:p>
          <a:p>
            <a:r>
              <a:rPr lang="zh-TW" altLang="en-US" sz="4000" dirty="0" smtClean="0">
                <a:ea typeface="全真顏體" pitchFamily="49" charset="-120"/>
              </a:rPr>
              <a:t>吾</a:t>
            </a:r>
            <a:r>
              <a:rPr lang="zh-TW" altLang="en-US" sz="4000" dirty="0">
                <a:ea typeface="全真顏體" pitchFamily="49" charset="-120"/>
              </a:rPr>
              <a:t>心中所懷念一言難盡   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只得</a:t>
            </a:r>
            <a:r>
              <a:rPr lang="zh-TW" altLang="en-US" sz="4000" dirty="0">
                <a:ea typeface="全真顏體" pitchFamily="49" charset="-120"/>
              </a:rPr>
              <a:t>候有機時再來批言</a:t>
            </a:r>
          </a:p>
          <a:p>
            <a:r>
              <a:rPr lang="zh-TW" altLang="en-US" sz="4000" dirty="0" smtClean="0">
                <a:ea typeface="全真顏體" pitchFamily="49" charset="-120"/>
              </a:rPr>
              <a:t>收</a:t>
            </a:r>
            <a:r>
              <a:rPr lang="zh-TW" altLang="en-US" sz="4000" dirty="0">
                <a:ea typeface="全真顏體" pitchFamily="49" charset="-120"/>
              </a:rPr>
              <a:t>機管</a:t>
            </a:r>
            <a:r>
              <a:rPr lang="zh-TW" altLang="en-US" sz="4000" dirty="0" smtClean="0">
                <a:ea typeface="全真顏體" pitchFamily="49" charset="-120"/>
              </a:rPr>
              <a:t>叩謝母宏</a:t>
            </a:r>
            <a:r>
              <a:rPr lang="zh-TW" altLang="en-US" sz="4000" dirty="0">
                <a:ea typeface="全真顏體" pitchFamily="49" charset="-120"/>
              </a:rPr>
              <a:t>恩</a:t>
            </a:r>
            <a:r>
              <a:rPr lang="zh-TW" altLang="en-US" sz="4000" dirty="0" smtClean="0">
                <a:ea typeface="全真顏體" pitchFamily="49" charset="-120"/>
              </a:rPr>
              <a:t>慈俺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望</a:t>
            </a:r>
            <a:r>
              <a:rPr lang="zh-TW" altLang="en-US" sz="4000" dirty="0">
                <a:ea typeface="全真顏體" pitchFamily="49" charset="-120"/>
              </a:rPr>
              <a:t>前賢將吾訓修正順穿</a:t>
            </a:r>
          </a:p>
          <a:p>
            <a:r>
              <a:rPr lang="zh-TW" altLang="en-US" sz="4000" dirty="0" smtClean="0">
                <a:ea typeface="全真顏體" pitchFamily="49" charset="-120"/>
              </a:rPr>
              <a:t>吾</a:t>
            </a:r>
            <a:r>
              <a:rPr lang="zh-TW" altLang="en-US" sz="4000" dirty="0">
                <a:ea typeface="全真顏體" pitchFamily="49" charset="-120"/>
              </a:rPr>
              <a:t>再叩眾前賢身頂一禮   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再</a:t>
            </a:r>
            <a:r>
              <a:rPr lang="zh-TW" altLang="en-US" sz="4000" dirty="0">
                <a:ea typeface="全真顏體" pitchFamily="49" charset="-120"/>
              </a:rPr>
              <a:t>別那眾弟子日後結緣</a:t>
            </a:r>
          </a:p>
          <a:p>
            <a:r>
              <a:rPr lang="zh-TW" altLang="en-US" b="1" dirty="0"/>
              <a:t>                     </a:t>
            </a:r>
            <a:r>
              <a:rPr lang="zh-TW" altLang="en-US" dirty="0"/>
              <a:t> </a:t>
            </a:r>
            <a:r>
              <a:rPr lang="zh-TW" altLang="en-US" dirty="0" smtClean="0"/>
              <a:t>       </a:t>
            </a:r>
            <a:r>
              <a:rPr lang="zh-TW" altLang="en-US" b="1" dirty="0" smtClean="0"/>
              <a:t>唉</a:t>
            </a:r>
            <a:r>
              <a:rPr lang="zh-TW" altLang="en-US" b="1" dirty="0"/>
              <a:t>唉  </a:t>
            </a:r>
            <a:r>
              <a:rPr lang="zh-TW" altLang="en-US" dirty="0"/>
              <a:t> </a:t>
            </a:r>
            <a:r>
              <a:rPr lang="zh-TW" altLang="en-US" b="1" dirty="0"/>
              <a:t>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704856" cy="6322713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502183"/>
            <a:ext cx="8136904" cy="6322713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9600" b="1" dirty="0" smtClean="0">
                <a:ea typeface="全真顏體" pitchFamily="49" charset="-120"/>
              </a:rPr>
              <a:t>民國</a:t>
            </a:r>
            <a:r>
              <a:rPr lang="zh-TW" altLang="en-US" sz="9600" b="1" dirty="0">
                <a:ea typeface="全真顏體" pitchFamily="49" charset="-120"/>
              </a:rPr>
              <a:t>卅一年歲次壬午 五月廿三日</a:t>
            </a:r>
            <a:r>
              <a:rPr lang="zh-TW" altLang="en-US" sz="9600" dirty="0">
                <a:ea typeface="全真顏體" pitchFamily="49" charset="-120"/>
              </a:rPr>
              <a:t> </a:t>
            </a:r>
            <a:r>
              <a:rPr lang="zh-TW" altLang="en-US" sz="9600" b="1" dirty="0" smtClean="0">
                <a:ea typeface="全真顏體" pitchFamily="49" charset="-120"/>
              </a:rPr>
              <a:t>印</a:t>
            </a:r>
            <a:r>
              <a:rPr lang="zh-TW" altLang="en-US" sz="9600" b="1" dirty="0">
                <a:ea typeface="全真顏體" pitchFamily="49" charset="-120"/>
              </a:rPr>
              <a:t>光法師</a:t>
            </a:r>
            <a:r>
              <a:rPr lang="zh-TW" altLang="en-US" sz="9600" dirty="0">
                <a:ea typeface="全真顏體" pitchFamily="49" charset="-120"/>
              </a:rPr>
              <a:t>在蘇州到壇與眾弟子結緣訓</a:t>
            </a:r>
          </a:p>
          <a:p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南</a:t>
            </a:r>
            <a:r>
              <a:rPr lang="zh-TW" altLang="en-US" sz="14400" dirty="0" smtClean="0">
                <a:ea typeface="全真顏體" pitchFamily="49" charset="-120"/>
              </a:rPr>
              <a:t>北</a:t>
            </a:r>
            <a:r>
              <a:rPr lang="zh-TW" altLang="en-US" sz="14400" dirty="0">
                <a:ea typeface="全真顏體" pitchFamily="49" charset="-120"/>
              </a:rPr>
              <a:t>闡道挽</a:t>
            </a:r>
            <a:r>
              <a:rPr lang="zh-TW" altLang="en-US" sz="14400" dirty="0" smtClean="0">
                <a:ea typeface="全真顏體" pitchFamily="49" charset="-120"/>
              </a:rPr>
              <a:t>原童                                       </a:t>
            </a:r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屏</a:t>
            </a:r>
            <a:r>
              <a:rPr lang="zh-TW" altLang="en-US" sz="14400" dirty="0">
                <a:ea typeface="全真顏體" pitchFamily="49" charset="-120"/>
              </a:rPr>
              <a:t>下水潺似</a:t>
            </a:r>
            <a:r>
              <a:rPr lang="zh-TW" altLang="en-US" sz="14400" dirty="0" smtClean="0">
                <a:ea typeface="全真顏體" pitchFamily="49" charset="-120"/>
              </a:rPr>
              <a:t>哭聲                                        </a:t>
            </a:r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zh-TW" altLang="en-US" sz="14400" dirty="0">
                <a:ea typeface="全真顏體" pitchFamily="49" charset="-120"/>
              </a:rPr>
              <a:t>傳宇宙</a:t>
            </a:r>
            <a:r>
              <a:rPr lang="zh-TW" altLang="en-US" sz="14400" dirty="0" smtClean="0">
                <a:ea typeface="全真顏體" pitchFamily="49" charset="-120"/>
              </a:rPr>
              <a:t>三千界</a:t>
            </a:r>
            <a:r>
              <a:rPr lang="zh-TW" altLang="en-US" sz="14400" dirty="0">
                <a:ea typeface="全真顏體" pitchFamily="49" charset="-120"/>
              </a:rPr>
              <a:t> </a:t>
            </a:r>
            <a:r>
              <a:rPr lang="zh-TW" altLang="en-US" sz="14400" dirty="0" smtClean="0">
                <a:ea typeface="全真顏體" pitchFamily="49" charset="-120"/>
              </a:rPr>
              <a:t>                    </a:t>
            </a:r>
            <a:endParaRPr lang="en-US" altLang="zh-TW" sz="14400" dirty="0" smtClean="0">
              <a:ea typeface="全真顏體" pitchFamily="49" charset="-120"/>
            </a:endParaRPr>
          </a:p>
          <a:p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濟</a:t>
            </a:r>
            <a:r>
              <a:rPr lang="zh-TW" altLang="en-US" sz="14400" dirty="0" smtClean="0">
                <a:ea typeface="全真顏體" pitchFamily="49" charset="-120"/>
              </a:rPr>
              <a:t>困扶危</a:t>
            </a:r>
            <a:r>
              <a:rPr lang="zh-TW" altLang="en-US" sz="14400" dirty="0">
                <a:ea typeface="全真顏體" pitchFamily="49" charset="-120"/>
              </a:rPr>
              <a:t>世大同</a:t>
            </a:r>
          </a:p>
          <a:p>
            <a:r>
              <a:rPr lang="zh-TW" altLang="en-US" sz="14400" u="sng" dirty="0">
                <a:solidFill>
                  <a:srgbClr val="FF0000"/>
                </a:solidFill>
                <a:ea typeface="全真顏體" pitchFamily="49" charset="-120"/>
              </a:rPr>
              <a:t>迨</a:t>
            </a:r>
            <a:r>
              <a:rPr lang="zh-TW" altLang="en-US" sz="14400" dirty="0">
                <a:ea typeface="全真顏體" pitchFamily="49" charset="-120"/>
              </a:rPr>
              <a:t>至三期末劫至   </a:t>
            </a:r>
            <a:r>
              <a:rPr lang="zh-TW" altLang="en-US" sz="14400" dirty="0" smtClean="0">
                <a:ea typeface="全真顏體" pitchFamily="49" charset="-120"/>
              </a:rPr>
              <a:t>                  </a:t>
            </a:r>
            <a:endParaRPr lang="en-US" altLang="zh-TW" sz="14400" dirty="0" smtClean="0">
              <a:ea typeface="全真顏體" pitchFamily="49" charset="-120"/>
            </a:endParaRPr>
          </a:p>
          <a:p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氣</a:t>
            </a:r>
            <a:r>
              <a:rPr lang="zh-TW" altLang="en-US" sz="14400" dirty="0">
                <a:ea typeface="全真顏體" pitchFamily="49" charset="-120"/>
              </a:rPr>
              <a:t>數所定難寬容</a:t>
            </a:r>
          </a:p>
          <a:p>
            <a:r>
              <a:rPr lang="zh-TW" altLang="en-US" sz="14400" u="sng" dirty="0">
                <a:solidFill>
                  <a:srgbClr val="FF0000"/>
                </a:solidFill>
                <a:ea typeface="全真顏體" pitchFamily="49" charset="-120"/>
              </a:rPr>
              <a:t>天</a:t>
            </a:r>
            <a:r>
              <a:rPr lang="zh-TW" altLang="en-US" sz="14400" dirty="0">
                <a:ea typeface="全真顏體" pitchFamily="49" charset="-120"/>
              </a:rPr>
              <a:t>道真理無限妙   </a:t>
            </a:r>
            <a:r>
              <a:rPr lang="zh-TW" altLang="en-US" sz="14400" dirty="0" smtClean="0">
                <a:ea typeface="全真顏體" pitchFamily="49" charset="-120"/>
              </a:rPr>
              <a:t>                  </a:t>
            </a:r>
            <a:endParaRPr lang="en-US" altLang="zh-TW" sz="14400" dirty="0" smtClean="0">
              <a:ea typeface="全真顏體" pitchFamily="49" charset="-120"/>
            </a:endParaRPr>
          </a:p>
          <a:p>
            <a:r>
              <a:rPr lang="zh-TW" altLang="en-US" sz="14400" u="sng" dirty="0" smtClean="0">
                <a:solidFill>
                  <a:srgbClr val="FF0000"/>
                </a:solidFill>
                <a:ea typeface="全真顏體" pitchFamily="49" charset="-120"/>
              </a:rPr>
              <a:t>仙</a:t>
            </a:r>
            <a:r>
              <a:rPr lang="zh-TW" altLang="en-US" sz="14400" dirty="0">
                <a:ea typeface="全真顏體" pitchFamily="49" charset="-120"/>
              </a:rPr>
              <a:t>佛倒裝下塵紅</a:t>
            </a:r>
          </a:p>
          <a:p>
            <a:r>
              <a:rPr lang="zh-TW" altLang="en-US" sz="11200" dirty="0" smtClean="0">
                <a:ea typeface="全真顏體" pitchFamily="49" charset="-120"/>
              </a:rPr>
              <a:t>        吾</a:t>
            </a:r>
            <a:r>
              <a:rPr lang="zh-TW" altLang="en-US" sz="11200" dirty="0">
                <a:ea typeface="全真顏體" pitchFamily="49" charset="-120"/>
              </a:rPr>
              <a:t>乃</a:t>
            </a:r>
          </a:p>
          <a:p>
            <a:r>
              <a:rPr lang="zh-TW" altLang="en-US" sz="11200" dirty="0" smtClean="0">
                <a:ea typeface="全真顏體" pitchFamily="49" charset="-120"/>
              </a:rPr>
              <a:t>    南</a:t>
            </a:r>
            <a:r>
              <a:rPr lang="zh-TW" altLang="en-US" sz="11200" dirty="0">
                <a:ea typeface="全真顏體" pitchFamily="49" charset="-120"/>
              </a:rPr>
              <a:t>屏道濟 奉</a:t>
            </a:r>
          </a:p>
          <a:p>
            <a:r>
              <a:rPr lang="zh-TW" altLang="en-US" sz="11200" dirty="0">
                <a:ea typeface="全真顏體" pitchFamily="49" charset="-120"/>
              </a:rPr>
              <a:t>母旨    帶氣天仙印光   來至佛庭    參叩</a:t>
            </a:r>
          </a:p>
          <a:p>
            <a:r>
              <a:rPr lang="zh-TW" altLang="en-US" sz="11200" dirty="0">
                <a:ea typeface="全真顏體" pitchFamily="49" charset="-120"/>
              </a:rPr>
              <a:t>上帝    眾徒安平    告訴壇前    皆勿出聲    印光</a:t>
            </a:r>
            <a:r>
              <a:rPr lang="zh-TW" altLang="en-US" sz="11200" dirty="0" smtClean="0">
                <a:ea typeface="全真顏體" pitchFamily="49" charset="-120"/>
              </a:rPr>
              <a:t>今至</a:t>
            </a:r>
            <a:r>
              <a:rPr lang="zh-TW" altLang="en-US" sz="11200" dirty="0">
                <a:ea typeface="全真顏體" pitchFamily="49" charset="-120"/>
              </a:rPr>
              <a:t>法壇    乃係</a:t>
            </a:r>
          </a:p>
          <a:p>
            <a:r>
              <a:rPr lang="zh-TW" altLang="en-US" sz="11200" dirty="0">
                <a:ea typeface="全真顏體" pitchFamily="49" charset="-120"/>
              </a:rPr>
              <a:t>上帝慈憫    佛仙懇情    故能至臨    吾止機</a:t>
            </a:r>
            <a:r>
              <a:rPr lang="zh-TW" altLang="en-US" sz="11200" dirty="0" smtClean="0">
                <a:ea typeface="全真顏體" pitchFamily="49" charset="-120"/>
              </a:rPr>
              <a:t>管</a:t>
            </a:r>
            <a:r>
              <a:rPr lang="zh-TW" altLang="en-US" sz="11200" dirty="0">
                <a:ea typeface="全真顏體" pitchFamily="49" charset="-120"/>
              </a:rPr>
              <a:t>       令其</a:t>
            </a:r>
            <a:r>
              <a:rPr lang="zh-TW" altLang="en-US" sz="11200" dirty="0" smtClean="0">
                <a:ea typeface="全真顏體" pitchFamily="49" charset="-120"/>
              </a:rPr>
              <a:t>批評</a:t>
            </a:r>
            <a:endParaRPr lang="zh-TW" altLang="en-US" sz="11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704856" cy="6322713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10000" u="sng" dirty="0" smtClean="0">
                <a:solidFill>
                  <a:srgbClr val="FF0000"/>
                </a:solidFill>
                <a:ea typeface="全真顏體" pitchFamily="49" charset="-120"/>
              </a:rPr>
              <a:t>印</a:t>
            </a:r>
            <a:r>
              <a:rPr lang="zh-TW" altLang="en-US" sz="10000" dirty="0" smtClean="0">
                <a:ea typeface="全真顏體" pitchFamily="49" charset="-120"/>
              </a:rPr>
              <a:t>度</a:t>
            </a:r>
            <a:r>
              <a:rPr lang="zh-TW" altLang="en-US" sz="10000" dirty="0">
                <a:ea typeface="全真顏體" pitchFamily="49" charset="-120"/>
              </a:rPr>
              <a:t>大道返中原    </a:t>
            </a:r>
            <a:r>
              <a:rPr lang="zh-TW" altLang="en-US" sz="10000" dirty="0" smtClean="0">
                <a:ea typeface="全真顏體" pitchFamily="49" charset="-120"/>
              </a:rPr>
              <a:t>                             </a:t>
            </a:r>
            <a:endParaRPr lang="en-US" altLang="zh-TW" sz="10000" dirty="0" smtClean="0">
              <a:ea typeface="全真顏體" pitchFamily="49" charset="-120"/>
            </a:endParaRPr>
          </a:p>
          <a:p>
            <a:r>
              <a:rPr lang="zh-TW" altLang="en-US" sz="10000" u="sng" dirty="0" smtClean="0">
                <a:solidFill>
                  <a:srgbClr val="FF0000"/>
                </a:solidFill>
                <a:ea typeface="全真顏體" pitchFamily="49" charset="-120"/>
              </a:rPr>
              <a:t>光</a:t>
            </a:r>
            <a:r>
              <a:rPr lang="zh-TW" altLang="en-US" sz="10000" dirty="0" smtClean="0">
                <a:ea typeface="全真顏體" pitchFamily="49" charset="-120"/>
              </a:rPr>
              <a:t>耀</a:t>
            </a:r>
            <a:r>
              <a:rPr lang="zh-TW" altLang="en-US" sz="10000" dirty="0">
                <a:ea typeface="全真顏體" pitchFamily="49" charset="-120"/>
              </a:rPr>
              <a:t>門楣樂自然</a:t>
            </a:r>
          </a:p>
          <a:p>
            <a:r>
              <a:rPr lang="zh-TW" altLang="en-US" sz="10000" u="sng" dirty="0" smtClean="0">
                <a:solidFill>
                  <a:srgbClr val="FF0000"/>
                </a:solidFill>
                <a:ea typeface="全真顏體" pitchFamily="49" charset="-120"/>
              </a:rPr>
              <a:t>法</a:t>
            </a:r>
            <a:r>
              <a:rPr lang="zh-TW" altLang="en-US" sz="10000" dirty="0">
                <a:ea typeface="全真顏體" pitchFamily="49" charset="-120"/>
              </a:rPr>
              <a:t>身本係天賦性    </a:t>
            </a:r>
            <a:endParaRPr lang="en-US" altLang="zh-TW" sz="10000" dirty="0" smtClean="0">
              <a:ea typeface="全真顏體" pitchFamily="49" charset="-120"/>
            </a:endParaRPr>
          </a:p>
          <a:p>
            <a:r>
              <a:rPr lang="zh-TW" altLang="en-US" sz="10000" u="sng" dirty="0" smtClean="0">
                <a:solidFill>
                  <a:srgbClr val="FF0000"/>
                </a:solidFill>
                <a:ea typeface="全真顏體" pitchFamily="49" charset="-120"/>
              </a:rPr>
              <a:t>師</a:t>
            </a:r>
            <a:r>
              <a:rPr lang="zh-TW" altLang="en-US" sz="10000" dirty="0" smtClean="0">
                <a:ea typeface="全真顏體" pitchFamily="49" charset="-120"/>
              </a:rPr>
              <a:t>徒</a:t>
            </a:r>
            <a:r>
              <a:rPr lang="zh-TW" altLang="en-US" sz="10000" dirty="0">
                <a:ea typeface="全真顏體" pitchFamily="49" charset="-120"/>
              </a:rPr>
              <a:t>情由實難言</a:t>
            </a:r>
          </a:p>
          <a:p>
            <a:r>
              <a:rPr lang="zh-TW" altLang="en-US" sz="10000" u="sng" dirty="0" smtClean="0">
                <a:solidFill>
                  <a:srgbClr val="FFFF00"/>
                </a:solidFill>
                <a:ea typeface="全真顏體" pitchFamily="49" charset="-120"/>
              </a:rPr>
              <a:t>悔</a:t>
            </a:r>
            <a:r>
              <a:rPr lang="zh-TW" altLang="en-US" sz="10000" dirty="0">
                <a:ea typeface="全真顏體" pitchFamily="49" charset="-120"/>
              </a:rPr>
              <a:t>昔當初甚傷嘆    </a:t>
            </a:r>
            <a:r>
              <a:rPr lang="zh-TW" altLang="en-US" sz="10000" dirty="0" smtClean="0">
                <a:ea typeface="全真顏體" pitchFamily="49" charset="-120"/>
              </a:rPr>
              <a:t> </a:t>
            </a:r>
            <a:endParaRPr lang="en-US" altLang="zh-TW" sz="10000" dirty="0" smtClean="0">
              <a:ea typeface="全真顏體" pitchFamily="49" charset="-120"/>
            </a:endParaRPr>
          </a:p>
          <a:p>
            <a:r>
              <a:rPr lang="zh-TW" altLang="en-US" sz="10000" u="sng" dirty="0" smtClean="0">
                <a:solidFill>
                  <a:srgbClr val="FFFF00"/>
                </a:solidFill>
                <a:ea typeface="全真顏體" pitchFamily="49" charset="-120"/>
              </a:rPr>
              <a:t>恨</a:t>
            </a:r>
            <a:r>
              <a:rPr lang="zh-TW" altLang="en-US" sz="10000" dirty="0">
                <a:ea typeface="全真顏體" pitchFamily="49" charset="-120"/>
              </a:rPr>
              <a:t>己德薄未得傳</a:t>
            </a:r>
          </a:p>
          <a:p>
            <a:r>
              <a:rPr lang="zh-TW" altLang="en-US" sz="10000" u="sng" dirty="0" smtClean="0">
                <a:solidFill>
                  <a:srgbClr val="FFFF00"/>
                </a:solidFill>
                <a:ea typeface="全真顏體" pitchFamily="49" charset="-120"/>
              </a:rPr>
              <a:t>萬</a:t>
            </a:r>
            <a:r>
              <a:rPr lang="zh-TW" altLang="en-US" sz="10000" dirty="0" smtClean="0">
                <a:ea typeface="全真顏體" pitchFamily="49" charset="-120"/>
              </a:rPr>
              <a:t>萬</a:t>
            </a:r>
            <a:r>
              <a:rPr lang="zh-TW" altLang="en-US" sz="10000" dirty="0">
                <a:ea typeface="全真顏體" pitchFamily="49" charset="-120"/>
              </a:rPr>
              <a:t>不可佳景錯   </a:t>
            </a:r>
            <a:endParaRPr lang="en-US" altLang="zh-TW" sz="10000" dirty="0" smtClean="0">
              <a:ea typeface="全真顏體" pitchFamily="49" charset="-120"/>
            </a:endParaRPr>
          </a:p>
          <a:p>
            <a:r>
              <a:rPr lang="zh-TW" altLang="en-US" sz="10000" u="sng" dirty="0" smtClean="0">
                <a:solidFill>
                  <a:srgbClr val="FFFF00"/>
                </a:solidFill>
                <a:ea typeface="全真顏體" pitchFamily="49" charset="-120"/>
              </a:rPr>
              <a:t>般</a:t>
            </a:r>
            <a:r>
              <a:rPr lang="zh-TW" altLang="en-US" sz="10000" dirty="0">
                <a:ea typeface="全真顏體" pitchFamily="49" charset="-120"/>
              </a:rPr>
              <a:t>般不成傷心肝</a:t>
            </a:r>
            <a:r>
              <a:rPr lang="zh-TW" altLang="en-US" sz="5600" b="1" dirty="0"/>
              <a:t>         </a:t>
            </a:r>
            <a:r>
              <a:rPr lang="zh-TW" altLang="en-US" sz="5600" dirty="0"/>
              <a:t> </a:t>
            </a:r>
            <a:endParaRPr lang="en-US" altLang="zh-TW" sz="5600" dirty="0" smtClean="0"/>
          </a:p>
          <a:p>
            <a:r>
              <a:rPr lang="en-US" altLang="zh-TW" sz="7000" dirty="0">
                <a:ea typeface="全真顏體" pitchFamily="49" charset="-120"/>
              </a:rPr>
              <a:t> </a:t>
            </a:r>
            <a:r>
              <a:rPr lang="en-US" altLang="zh-TW" sz="7000" dirty="0" smtClean="0">
                <a:ea typeface="全真顏體" pitchFamily="49" charset="-120"/>
              </a:rPr>
              <a:t>          </a:t>
            </a:r>
            <a:r>
              <a:rPr lang="zh-TW" altLang="en-US" sz="7000" dirty="0" smtClean="0">
                <a:ea typeface="全真顏體" pitchFamily="49" charset="-120"/>
              </a:rPr>
              <a:t>吾</a:t>
            </a:r>
            <a:r>
              <a:rPr lang="zh-TW" altLang="en-US" sz="7000" dirty="0">
                <a:ea typeface="全真顏體" pitchFamily="49" charset="-120"/>
              </a:rPr>
              <a:t>乃</a:t>
            </a:r>
          </a:p>
          <a:p>
            <a:r>
              <a:rPr lang="zh-TW" altLang="en-US" sz="7000" dirty="0">
                <a:ea typeface="全真顏體" pitchFamily="49" charset="-120"/>
              </a:rPr>
              <a:t>   </a:t>
            </a:r>
            <a:r>
              <a:rPr lang="zh-TW" altLang="en-US" sz="7000" dirty="0" smtClean="0">
                <a:ea typeface="全真顏體" pitchFamily="49" charset="-120"/>
              </a:rPr>
              <a:t>    </a:t>
            </a:r>
            <a:r>
              <a:rPr lang="zh-TW" altLang="en-US" sz="7000" dirty="0">
                <a:ea typeface="全真顏體" pitchFamily="49" charset="-120"/>
              </a:rPr>
              <a:t>法師印光    奉了</a:t>
            </a:r>
          </a:p>
          <a:p>
            <a:r>
              <a:rPr lang="zh-TW" altLang="en-US" sz="7000" dirty="0">
                <a:ea typeface="全真顏體" pitchFamily="49" charset="-120"/>
              </a:rPr>
              <a:t>皇</a:t>
            </a:r>
            <a:r>
              <a:rPr lang="zh-TW" altLang="en-US" sz="7000" dirty="0" smtClean="0">
                <a:ea typeface="全真顏體" pitchFamily="49" charset="-120"/>
              </a:rPr>
              <a:t>母  敕旨  跟隨  活佛</a:t>
            </a:r>
            <a:r>
              <a:rPr lang="zh-TW" altLang="en-US" sz="7000" dirty="0">
                <a:ea typeface="全真顏體" pitchFamily="49" charset="-120"/>
              </a:rPr>
              <a:t>來</a:t>
            </a:r>
            <a:r>
              <a:rPr lang="zh-TW" altLang="en-US" sz="7000" dirty="0" smtClean="0">
                <a:ea typeface="全真顏體" pitchFamily="49" charset="-120"/>
              </a:rPr>
              <a:t>壇   </a:t>
            </a:r>
            <a:r>
              <a:rPr lang="zh-TW" altLang="en-US" sz="7000" dirty="0">
                <a:ea typeface="全真顏體" pitchFamily="49" charset="-120"/>
              </a:rPr>
              <a:t>步進</a:t>
            </a:r>
            <a:r>
              <a:rPr lang="zh-TW" altLang="en-US" sz="7000" dirty="0" smtClean="0">
                <a:ea typeface="全真顏體" pitchFamily="49" charset="-120"/>
              </a:rPr>
              <a:t>佛</a:t>
            </a:r>
            <a:r>
              <a:rPr lang="zh-TW" altLang="en-US" sz="7000" dirty="0">
                <a:ea typeface="全真顏體" pitchFamily="49" charset="-120"/>
              </a:rPr>
              <a:t>堂      謁</a:t>
            </a:r>
          </a:p>
          <a:p>
            <a:r>
              <a:rPr lang="zh-TW" altLang="en-US" sz="7000" dirty="0">
                <a:ea typeface="全真顏體" pitchFamily="49" charset="-120"/>
              </a:rPr>
              <a:t>母    百叩    謝</a:t>
            </a:r>
          </a:p>
          <a:p>
            <a:r>
              <a:rPr lang="zh-TW" altLang="en-US" sz="7000" dirty="0">
                <a:ea typeface="全真顏體" pitchFamily="49" charset="-120"/>
              </a:rPr>
              <a:t>母    恩寬   </a:t>
            </a:r>
            <a:endParaRPr lang="zh-TW" altLang="en-US" sz="7000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704856" cy="632271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再與諸眾賢士    </a:t>
            </a:r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身頂一禮近安  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再</a:t>
            </a:r>
            <a:r>
              <a:rPr lang="zh-TW" altLang="en-US" sz="4000" dirty="0">
                <a:ea typeface="全真顏體" pitchFamily="49" charset="-120"/>
              </a:rPr>
              <a:t>問眾徒可好  </a:t>
            </a:r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今逢佳期良緣   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吾</a:t>
            </a:r>
            <a:r>
              <a:rPr lang="zh-TW" altLang="en-US" sz="4000" dirty="0">
                <a:ea typeface="全真顏體" pitchFamily="49" charset="-120"/>
              </a:rPr>
              <a:t>執機管批示</a:t>
            </a:r>
          </a:p>
          <a:p>
            <a:r>
              <a:rPr lang="zh-TW" altLang="en-US" sz="4000" dirty="0">
                <a:ea typeface="全真顏體" pitchFamily="49" charset="-120"/>
              </a:rPr>
              <a:t>       又蒙</a:t>
            </a:r>
          </a:p>
          <a:p>
            <a:r>
              <a:rPr lang="zh-TW" altLang="en-US" sz="4000" dirty="0">
                <a:ea typeface="全真顏體" pitchFamily="49" charset="-120"/>
              </a:rPr>
              <a:t>    活佛    助俺</a:t>
            </a:r>
          </a:p>
          <a:p>
            <a:endParaRPr lang="zh-TW" altLang="en-US" sz="4000" dirty="0"/>
          </a:p>
        </p:txBody>
      </p:sp>
      <p:sp>
        <p:nvSpPr>
          <p:cNvPr id="2" name="矩形 1"/>
          <p:cNvSpPr/>
          <p:nvPr/>
        </p:nvSpPr>
        <p:spPr>
          <a:xfrm>
            <a:off x="-8407713" y="-16145590"/>
            <a:ext cx="15265718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    俺提筆告眾等聽我訴言   </a:t>
            </a:r>
            <a:r>
              <a:rPr lang="zh-TW" altLang="en-US" sz="4000" dirty="0"/>
              <a:t> </a:t>
            </a:r>
            <a:r>
              <a:rPr lang="zh-TW" altLang="en-US" sz="4000" b="1" dirty="0"/>
              <a:t>思想起</a:t>
            </a:r>
            <a:r>
              <a:rPr lang="zh-TW" altLang="en-US" b="1" dirty="0"/>
              <a:t>當年事珠淚漣漣</a:t>
            </a:r>
            <a:endParaRPr lang="zh-TW" altLang="en-US" dirty="0"/>
          </a:p>
          <a:p>
            <a:r>
              <a:rPr lang="zh-TW" altLang="en-US" b="1" dirty="0"/>
              <a:t>       不由我印光僧心中悲嘆   </a:t>
            </a:r>
            <a:r>
              <a:rPr lang="zh-TW" altLang="en-US" dirty="0"/>
              <a:t> </a:t>
            </a:r>
            <a:r>
              <a:rPr lang="zh-TW" altLang="en-US" b="1" dirty="0"/>
              <a:t>嘆世上修行人不知真傳</a:t>
            </a:r>
            <a:endParaRPr lang="zh-TW" altLang="en-US" dirty="0"/>
          </a:p>
          <a:p>
            <a:r>
              <a:rPr lang="zh-TW" altLang="en-US" b="1" dirty="0"/>
              <a:t>       吾從前亦同眾一樣未曉   </a:t>
            </a:r>
            <a:r>
              <a:rPr lang="zh-TW" altLang="en-US" dirty="0"/>
              <a:t> </a:t>
            </a:r>
            <a:r>
              <a:rPr lang="zh-TW" altLang="en-US" b="1" dirty="0"/>
              <a:t>到現在明白了後悔晚焉</a:t>
            </a:r>
            <a:endParaRPr lang="zh-TW" altLang="en-US" dirty="0"/>
          </a:p>
          <a:p>
            <a:r>
              <a:rPr lang="zh-TW" altLang="en-US" b="1" dirty="0"/>
              <a:t>       今承蒙</a:t>
            </a:r>
            <a:endParaRPr lang="zh-TW" altLang="en-US" dirty="0"/>
          </a:p>
          <a:p>
            <a:r>
              <a:rPr lang="zh-TW" altLang="en-US" b="1" dirty="0"/>
              <a:t>       活佛師助俺批判          如若是不助俺難示訓篇</a:t>
            </a:r>
            <a:endParaRPr lang="zh-TW" altLang="en-US" dirty="0"/>
          </a:p>
          <a:p>
            <a:r>
              <a:rPr lang="zh-TW" altLang="en-US" b="1" dirty="0"/>
              <a:t>       只因為未得道理天難返    雖行善只落個氣天大仙</a:t>
            </a:r>
            <a:endParaRPr lang="zh-TW" altLang="en-US" dirty="0"/>
          </a:p>
          <a:p>
            <a:r>
              <a:rPr lang="zh-TW" altLang="en-US" b="1" dirty="0"/>
              <a:t>       吾一生本來是心存慈善    看破了塵世界入了岩山</a:t>
            </a:r>
            <a:endParaRPr lang="zh-TW" altLang="en-US" dirty="0"/>
          </a:p>
          <a:p>
            <a:r>
              <a:rPr lang="zh-TW" altLang="en-US" b="1" dirty="0"/>
              <a:t>       居住在岩山上苦修苦煉    吾乃是心堅決不願戀凡</a:t>
            </a:r>
            <a:endParaRPr lang="zh-TW" altLang="en-US" dirty="0"/>
          </a:p>
          <a:p>
            <a:r>
              <a:rPr lang="zh-TW" altLang="en-US" b="1" dirty="0"/>
              <a:t>       不料是大限至六道未脫    辰龍年歸空去只達氣天</a:t>
            </a:r>
            <a:endParaRPr lang="zh-TW" altLang="en-US" dirty="0"/>
          </a:p>
          <a:p>
            <a:r>
              <a:rPr lang="zh-TW" altLang="en-US" b="1" dirty="0"/>
              <a:t>       恨從前盲修煉不明真道    不明嘵真淨土即是玄關</a:t>
            </a:r>
            <a:endParaRPr lang="zh-TW" altLang="en-US" dirty="0"/>
          </a:p>
          <a:p>
            <a:r>
              <a:rPr lang="zh-TW" altLang="en-US" b="1" dirty="0"/>
              <a:t>       雖然我守至靜不明至理    看起來未明透性理根源</a:t>
            </a:r>
            <a:endParaRPr lang="zh-TW" altLang="en-US" dirty="0"/>
          </a:p>
          <a:p>
            <a:r>
              <a:rPr lang="zh-TW" altLang="en-US" b="1" dirty="0"/>
              <a:t>       吾在世心好善弟子信仰    學吾者日繼夜誦唸經篇</a:t>
            </a:r>
            <a:endParaRPr lang="zh-TW" altLang="en-US" dirty="0"/>
          </a:p>
          <a:p>
            <a:r>
              <a:rPr lang="zh-TW" altLang="en-US" b="1" dirty="0"/>
              <a:t>       都以為唸經文死生能脫    那曉得淨土法難脫循環</a:t>
            </a:r>
            <a:endParaRPr lang="zh-TW" altLang="en-US" dirty="0"/>
          </a:p>
          <a:p>
            <a:r>
              <a:rPr lang="zh-TW" altLang="en-US" b="1" dirty="0"/>
              <a:t>       要明白現已至白陽應運    天時轉彌勒佛掌了天盤</a:t>
            </a:r>
            <a:endParaRPr lang="zh-TW" altLang="en-US" dirty="0"/>
          </a:p>
          <a:p>
            <a:r>
              <a:rPr lang="zh-TW" altLang="en-US" b="1" dirty="0"/>
              <a:t>       吾所行紅陽法已成過去    終日裡唸經篇六道脫難</a:t>
            </a:r>
            <a:endParaRPr lang="zh-TW" altLang="en-US" dirty="0"/>
          </a:p>
          <a:p>
            <a:r>
              <a:rPr lang="zh-TW" altLang="en-US" b="1" dirty="0"/>
              <a:t>       生而死死而生循環不息    四生內六道中變化萬般</a:t>
            </a:r>
            <a:endParaRPr lang="zh-TW" altLang="en-US" dirty="0"/>
          </a:p>
          <a:p>
            <a:r>
              <a:rPr lang="zh-TW" altLang="en-US" b="1" dirty="0"/>
              <a:t>        幸虧吾在世下未曾作惡    所以我臨終時笑容滿面</a:t>
            </a:r>
            <a:endParaRPr lang="zh-TW" altLang="en-US" dirty="0"/>
          </a:p>
          <a:p>
            <a:r>
              <a:rPr lang="zh-TW" altLang="en-US" b="1" dirty="0"/>
              <a:t>       眾弟子以為我功圓果滿    那知道無憑據難返理天</a:t>
            </a:r>
            <a:endParaRPr lang="zh-TW" altLang="en-US" dirty="0"/>
          </a:p>
          <a:p>
            <a:r>
              <a:rPr lang="zh-TW" altLang="en-US" b="1" dirty="0"/>
              <a:t>       只因是氣數至白陽暗轉    劫收惡道拯善玉石分班</a:t>
            </a:r>
            <a:endParaRPr lang="zh-TW" altLang="en-US" dirty="0"/>
          </a:p>
          <a:p>
            <a:r>
              <a:rPr lang="zh-TW" altLang="en-US" b="1" dirty="0"/>
              <a:t>       諸佛子俱奉命倒裝下世    闡大道渡原人協助收圓</a:t>
            </a:r>
            <a:endParaRPr lang="zh-TW" altLang="en-US" dirty="0"/>
          </a:p>
          <a:p>
            <a:r>
              <a:rPr lang="zh-TW" altLang="en-US" b="1" dirty="0"/>
              <a:t>      </a:t>
            </a:r>
            <a:r>
              <a:rPr lang="zh-TW" altLang="en-US" dirty="0"/>
              <a:t> </a:t>
            </a:r>
            <a:r>
              <a:rPr lang="zh-TW" altLang="en-US" b="1" dirty="0"/>
              <a:t>想起吾在世上未求真道    失悞了此良緣悔恨萬般</a:t>
            </a:r>
            <a:endParaRPr lang="zh-TW" altLang="en-US" dirty="0"/>
          </a:p>
          <a:p>
            <a:r>
              <a:rPr lang="zh-TW" altLang="en-US" b="1" dirty="0"/>
              <a:t>       到如今雖知曉天道寶貴    無色身想求道實在困難</a:t>
            </a:r>
            <a:endParaRPr lang="zh-TW" altLang="en-US" dirty="0"/>
          </a:p>
          <a:p>
            <a:r>
              <a:rPr lang="zh-TW" altLang="en-US" b="1" dirty="0"/>
              <a:t>       雖然是氣天仙亦可求道    無奈我功德小難聞真傳</a:t>
            </a:r>
            <a:endParaRPr lang="zh-TW" altLang="en-US" dirty="0"/>
          </a:p>
          <a:p>
            <a:r>
              <a:rPr lang="zh-TW" altLang="en-US" b="1" dirty="0"/>
              <a:t>       但願我眾弟子勤加修煉    我或者還可以把光來沾</a:t>
            </a:r>
            <a:endParaRPr lang="zh-TW" altLang="en-US" dirty="0"/>
          </a:p>
          <a:p>
            <a:r>
              <a:rPr lang="zh-TW" altLang="en-US" b="1" dirty="0"/>
              <a:t>       為何故氣天仙尚要求道    只因為延康劫將臨目前</a:t>
            </a:r>
            <a:endParaRPr lang="zh-TW" altLang="en-US" dirty="0"/>
          </a:p>
          <a:p>
            <a:r>
              <a:rPr lang="zh-TW" altLang="en-US" b="1" dirty="0"/>
              <a:t>       到那時日月星亦難躲脫    何況吾是氣天區區小仙</a:t>
            </a:r>
            <a:endParaRPr lang="zh-TW" altLang="en-US" dirty="0"/>
          </a:p>
          <a:p>
            <a:r>
              <a:rPr lang="zh-TW" altLang="en-US" b="1" dirty="0"/>
              <a:t>       吾今日到法壇忠言相告    勸吾徒莫猶豫速奔陽關</a:t>
            </a:r>
            <a:endParaRPr lang="zh-TW" altLang="en-US" dirty="0"/>
          </a:p>
          <a:p>
            <a:r>
              <a:rPr lang="zh-TW" altLang="en-US" b="1" dirty="0"/>
              <a:t>       還有那未求道諸眾弟子    望求道諸弟子前去宣言</a:t>
            </a:r>
            <a:endParaRPr lang="zh-TW" altLang="en-US" dirty="0"/>
          </a:p>
          <a:p>
            <a:r>
              <a:rPr lang="zh-TW" altLang="en-US" b="1" dirty="0"/>
              <a:t>       勸他們早日裡求道拜師    我亦可在氣天心中安然</a:t>
            </a:r>
            <a:endParaRPr lang="zh-TW" altLang="en-US" dirty="0"/>
          </a:p>
          <a:p>
            <a:r>
              <a:rPr lang="zh-TW" altLang="en-US" b="1" dirty="0"/>
              <a:t>       將來吾眾弟子稍能進步    或可以感動了上帝恩寬</a:t>
            </a:r>
            <a:endParaRPr lang="zh-TW" altLang="en-US" dirty="0"/>
          </a:p>
          <a:p>
            <a:r>
              <a:rPr lang="zh-TW" altLang="en-US" b="1" dirty="0"/>
              <a:t>       要明白得三寶始能明性    明了性才能夠成為佛仙</a:t>
            </a:r>
            <a:endParaRPr lang="zh-TW" altLang="en-US" dirty="0"/>
          </a:p>
          <a:p>
            <a:r>
              <a:rPr lang="zh-TW" altLang="en-US" b="1" dirty="0"/>
              <a:t>       大道理雖然是無形無象    內包羅乾與坤化育萬端</a:t>
            </a:r>
            <a:endParaRPr lang="zh-TW" altLang="en-US" dirty="0"/>
          </a:p>
          <a:p>
            <a:r>
              <a:rPr lang="zh-TW" altLang="en-US" b="1" dirty="0"/>
              <a:t>       吾在世亦曉得真理大道</a:t>
            </a:r>
            <a:r>
              <a:rPr lang="zh-TW" altLang="en-US" dirty="0"/>
              <a:t> </a:t>
            </a:r>
            <a:r>
              <a:rPr lang="zh-TW" altLang="en-US" b="1" dirty="0"/>
              <a:t>    不過是未得點亦屬枉然</a:t>
            </a:r>
            <a:endParaRPr lang="zh-TW" altLang="en-US" dirty="0"/>
          </a:p>
          <a:p>
            <a:r>
              <a:rPr lang="zh-TW" altLang="en-US" b="1" dirty="0"/>
              <a:t>       自以為誦經篇最為高尚    那曉得有形者盡是虛幻</a:t>
            </a:r>
            <a:endParaRPr lang="zh-TW" altLang="en-US" dirty="0"/>
          </a:p>
          <a:p>
            <a:r>
              <a:rPr lang="zh-TW" altLang="en-US" b="1" dirty="0"/>
              <a:t>       吾還望未求道眾位弟子    再不要仍舊是坐井觀天</a:t>
            </a:r>
            <a:endParaRPr lang="zh-TW" altLang="en-US" dirty="0"/>
          </a:p>
          <a:p>
            <a:r>
              <a:rPr lang="zh-TW" altLang="en-US" b="1" dirty="0"/>
              <a:t>       若然是再不肯回心轉意    恐怕你到那時想求亦難</a:t>
            </a:r>
            <a:endParaRPr lang="zh-TW" altLang="en-US" dirty="0"/>
          </a:p>
          <a:p>
            <a:r>
              <a:rPr lang="zh-TW" altLang="en-US" b="1" dirty="0"/>
              <a:t>       雖然是修淨土亦是一法    真淨土決不是誦唸經篇</a:t>
            </a:r>
            <a:endParaRPr lang="zh-TW" altLang="en-US" dirty="0"/>
          </a:p>
          <a:p>
            <a:r>
              <a:rPr lang="zh-TW" altLang="en-US" b="1" dirty="0"/>
              <a:t>       若能夠求天道即可明曉    明師指豁然明一切了然</a:t>
            </a:r>
            <a:endParaRPr lang="zh-TW" altLang="en-US" dirty="0"/>
          </a:p>
          <a:p>
            <a:r>
              <a:rPr lang="zh-TW" altLang="en-US" b="1" dirty="0"/>
              <a:t>       真天道自古來單傳獨授    非三期難曉得這個玄妙</a:t>
            </a:r>
            <a:endParaRPr lang="zh-TW" altLang="en-US" dirty="0"/>
          </a:p>
          <a:p>
            <a:r>
              <a:rPr lang="zh-TW" altLang="en-US" b="1" dirty="0"/>
              <a:t>       勸眾等早打破固執之性    速速的求天道看淡塵凡</a:t>
            </a:r>
            <a:endParaRPr lang="zh-TW" altLang="en-US" dirty="0"/>
          </a:p>
          <a:p>
            <a:r>
              <a:rPr lang="zh-TW" altLang="en-US" b="1" dirty="0"/>
              <a:t>       吾今日示此處心中悲嘆    想起了以前事心如刀挖</a:t>
            </a:r>
            <a:endParaRPr lang="zh-TW" altLang="en-US" dirty="0"/>
          </a:p>
          <a:p>
            <a:r>
              <a:rPr lang="zh-TW" altLang="en-US" b="1" dirty="0"/>
              <a:t>       早知道誦經文難超生死    我必定上法船求了真傳</a:t>
            </a:r>
            <a:endParaRPr lang="zh-TW" altLang="en-US" dirty="0"/>
          </a:p>
          <a:p>
            <a:r>
              <a:rPr lang="zh-TW" altLang="en-US" b="1" dirty="0"/>
              <a:t>       到如今雖後悔亦是無用    誰叫我在世上固執己見</a:t>
            </a:r>
            <a:endParaRPr lang="zh-TW" altLang="en-US" dirty="0"/>
          </a:p>
          <a:p>
            <a:r>
              <a:rPr lang="zh-TW" altLang="en-US" b="1" dirty="0"/>
              <a:t>       批至此師下令叫俺回返    只能夠停機圈不再批言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吾止機望諸徒速去勸化   </a:t>
            </a:r>
            <a:r>
              <a:rPr lang="zh-TW" altLang="en-US" dirty="0"/>
              <a:t> </a:t>
            </a:r>
            <a:r>
              <a:rPr lang="zh-TW" altLang="en-US" b="1" dirty="0"/>
              <a:t>勸眾等速求道切莫遲延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西天路十萬八一指即到   </a:t>
            </a:r>
            <a:r>
              <a:rPr lang="zh-TW" altLang="en-US" dirty="0"/>
              <a:t> </a:t>
            </a:r>
            <a:r>
              <a:rPr lang="zh-TW" altLang="en-US" b="1" dirty="0"/>
              <a:t>可見是真天道不同平凡</a:t>
            </a:r>
            <a:endParaRPr lang="zh-TW" altLang="en-US" dirty="0"/>
          </a:p>
          <a:p>
            <a:r>
              <a:rPr lang="zh-TW" altLang="en-US" b="1" dirty="0"/>
              <a:t>         吾心中所懷念一言難盡   </a:t>
            </a:r>
            <a:r>
              <a:rPr lang="zh-TW" altLang="en-US" dirty="0"/>
              <a:t> </a:t>
            </a:r>
            <a:r>
              <a:rPr lang="zh-TW" altLang="en-US" b="1" dirty="0"/>
              <a:t>只得候有機時再來批言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收機管叩謝</a:t>
            </a:r>
            <a:endParaRPr lang="zh-TW" altLang="en-US" dirty="0"/>
          </a:p>
          <a:p>
            <a:r>
              <a:rPr lang="zh-TW" altLang="en-US" b="1" dirty="0"/>
              <a:t>    宏恩慈俺                   望前賢將吾訓修正順穿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吾再叩眾前賢身頂一禮   </a:t>
            </a:r>
            <a:r>
              <a:rPr lang="zh-TW" altLang="en-US" dirty="0"/>
              <a:t> </a:t>
            </a:r>
            <a:r>
              <a:rPr lang="zh-TW" altLang="en-US" b="1" dirty="0"/>
              <a:t>再別那眾弟子日後結緣</a:t>
            </a:r>
            <a:endParaRPr lang="zh-TW" altLang="en-US" dirty="0"/>
          </a:p>
          <a:p>
            <a:r>
              <a:rPr lang="zh-TW" altLang="en-US" b="1" dirty="0"/>
              <a:t>                                                                          </a:t>
            </a:r>
            <a:r>
              <a:rPr lang="zh-TW" altLang="en-US" dirty="0"/>
              <a:t> </a:t>
            </a:r>
            <a:r>
              <a:rPr lang="zh-TW" altLang="en-US" b="1" dirty="0"/>
              <a:t>唉唉  </a:t>
            </a:r>
            <a:r>
              <a:rPr lang="zh-TW" altLang="en-US" dirty="0"/>
              <a:t> </a:t>
            </a:r>
            <a:r>
              <a:rPr lang="zh-TW" altLang="en-US" b="1" dirty="0"/>
              <a:t>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332656"/>
            <a:ext cx="8136904" cy="6322713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俺提筆告眾等聽我訴</a:t>
            </a:r>
            <a:r>
              <a:rPr lang="zh-TW" altLang="en-US" sz="3600" dirty="0" smtClean="0">
                <a:ea typeface="全真顏體" pitchFamily="49" charset="-120"/>
              </a:rPr>
              <a:t>言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思想</a:t>
            </a:r>
            <a:r>
              <a:rPr lang="zh-TW" altLang="en-US" sz="3600" dirty="0">
                <a:ea typeface="全真顏體" pitchFamily="49" charset="-120"/>
              </a:rPr>
              <a:t>起當年事珠淚漣漣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嘆世上修行人不知真傳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不</a:t>
            </a:r>
            <a:r>
              <a:rPr lang="zh-TW" altLang="en-US" sz="3600" dirty="0">
                <a:ea typeface="全真顏體" pitchFamily="49" charset="-120"/>
              </a:rPr>
              <a:t>由我印光僧心中悲嘆    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吾</a:t>
            </a:r>
            <a:r>
              <a:rPr lang="zh-TW" altLang="en-US" sz="3600" dirty="0">
                <a:ea typeface="全真顏體" pitchFamily="49" charset="-120"/>
              </a:rPr>
              <a:t>從前亦同眾一樣未曉    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到</a:t>
            </a:r>
            <a:r>
              <a:rPr lang="zh-TW" altLang="en-US" sz="3600" dirty="0">
                <a:ea typeface="全真顏體" pitchFamily="49" charset="-120"/>
              </a:rPr>
              <a:t>現在明白了後悔晚焉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今承蒙活佛</a:t>
            </a:r>
            <a:r>
              <a:rPr lang="zh-TW" altLang="en-US" sz="3600" dirty="0">
                <a:ea typeface="全真顏體" pitchFamily="49" charset="-120"/>
              </a:rPr>
              <a:t>師助俺</a:t>
            </a:r>
            <a:r>
              <a:rPr lang="zh-TW" altLang="en-US" sz="3600" dirty="0" smtClean="0">
                <a:ea typeface="全真顏體" pitchFamily="49" charset="-120"/>
              </a:rPr>
              <a:t>批判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如</a:t>
            </a:r>
            <a:r>
              <a:rPr lang="zh-TW" altLang="en-US" sz="3600" b="1" dirty="0">
                <a:ea typeface="全真顏體" pitchFamily="49" charset="-120"/>
              </a:rPr>
              <a:t>若是</a:t>
            </a:r>
            <a:r>
              <a:rPr lang="zh-TW" altLang="en-US" sz="3600" b="1" dirty="0" smtClean="0">
                <a:ea typeface="全真顏體" pitchFamily="49" charset="-120"/>
              </a:rPr>
              <a:t>不助</a:t>
            </a:r>
            <a:r>
              <a:rPr lang="zh-TW" altLang="en-US" sz="3600" dirty="0" smtClean="0">
                <a:ea typeface="全真顏體" pitchFamily="49" charset="-120"/>
              </a:rPr>
              <a:t>俺</a:t>
            </a:r>
            <a:r>
              <a:rPr lang="zh-TW" altLang="en-US" sz="3600" dirty="0">
                <a:ea typeface="全真顏體" pitchFamily="49" charset="-120"/>
              </a:rPr>
              <a:t>難示訓篇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只</a:t>
            </a:r>
            <a:r>
              <a:rPr lang="zh-TW" altLang="en-US" sz="3600" dirty="0">
                <a:ea typeface="全真顏體" pitchFamily="49" charset="-120"/>
              </a:rPr>
              <a:t>因為未得道理天難返    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雖</a:t>
            </a:r>
            <a:r>
              <a:rPr lang="zh-TW" altLang="en-US" sz="3600" dirty="0">
                <a:ea typeface="全真顏體" pitchFamily="49" charset="-120"/>
              </a:rPr>
              <a:t>行善只落個氣天大仙</a:t>
            </a:r>
          </a:p>
          <a:p>
            <a:r>
              <a:rPr lang="zh-TW" altLang="en-US" sz="3600" dirty="0" smtClean="0">
                <a:ea typeface="全真顏體" pitchFamily="49" charset="-120"/>
              </a:rPr>
              <a:t>吾</a:t>
            </a:r>
            <a:r>
              <a:rPr lang="zh-TW" altLang="en-US" sz="3600" dirty="0">
                <a:ea typeface="全真顏體" pitchFamily="49" charset="-120"/>
              </a:rPr>
              <a:t>一生本來是心存慈善   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看破</a:t>
            </a:r>
            <a:r>
              <a:rPr lang="zh-TW" altLang="en-US" sz="3600" dirty="0">
                <a:ea typeface="全真顏體" pitchFamily="49" charset="-120"/>
              </a:rPr>
              <a:t>了塵世界入了岩</a:t>
            </a:r>
            <a:r>
              <a:rPr lang="zh-TW" altLang="en-US" sz="3600" dirty="0" smtClean="0">
                <a:ea typeface="全真顏體" pitchFamily="49" charset="-120"/>
              </a:rPr>
              <a:t>山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23528" y="260650"/>
            <a:ext cx="7704856" cy="632271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5100" dirty="0" smtClean="0">
                <a:ea typeface="全真顏體" pitchFamily="49" charset="-120"/>
              </a:rPr>
              <a:t>居住</a:t>
            </a:r>
            <a:r>
              <a:rPr lang="zh-TW" altLang="en-US" sz="5100" dirty="0">
                <a:ea typeface="全真顏體" pitchFamily="49" charset="-120"/>
              </a:rPr>
              <a:t>在岩</a:t>
            </a:r>
            <a:r>
              <a:rPr lang="zh-TW" altLang="en-US" sz="5100" dirty="0" smtClean="0">
                <a:ea typeface="全真顏體" pitchFamily="49" charset="-120"/>
              </a:rPr>
              <a:t>山上苦</a:t>
            </a:r>
            <a:r>
              <a:rPr lang="zh-TW" altLang="en-US" sz="5100" dirty="0">
                <a:ea typeface="全真顏體" pitchFamily="49" charset="-120"/>
              </a:rPr>
              <a:t>修</a:t>
            </a:r>
            <a:r>
              <a:rPr lang="zh-TW" altLang="en-US" sz="5100" dirty="0" smtClean="0">
                <a:ea typeface="全真顏體" pitchFamily="49" charset="-120"/>
              </a:rPr>
              <a:t>苦煉                                                             吾</a:t>
            </a:r>
            <a:r>
              <a:rPr lang="zh-TW" altLang="en-US" sz="5100" dirty="0">
                <a:ea typeface="全真顏體" pitchFamily="49" charset="-120"/>
              </a:rPr>
              <a:t>乃是心</a:t>
            </a:r>
            <a:r>
              <a:rPr lang="zh-TW" altLang="en-US" sz="5100" dirty="0" smtClean="0">
                <a:ea typeface="全真顏體" pitchFamily="49" charset="-120"/>
              </a:rPr>
              <a:t>堅決不願戀凡    不料</a:t>
            </a:r>
            <a:r>
              <a:rPr lang="zh-TW" altLang="en-US" sz="5100" dirty="0">
                <a:ea typeface="全真顏體" pitchFamily="49" charset="-120"/>
              </a:rPr>
              <a:t>是大限至六道</a:t>
            </a:r>
            <a:r>
              <a:rPr lang="zh-TW" altLang="en-US" sz="5100" dirty="0" smtClean="0">
                <a:ea typeface="全真顏體" pitchFamily="49" charset="-120"/>
              </a:rPr>
              <a:t>未脫    辰</a:t>
            </a:r>
            <a:r>
              <a:rPr lang="zh-TW" altLang="en-US" sz="5100" dirty="0">
                <a:ea typeface="全真顏體" pitchFamily="49" charset="-120"/>
              </a:rPr>
              <a:t>龍年歸空去只達氣天</a:t>
            </a:r>
          </a:p>
          <a:p>
            <a:r>
              <a:rPr lang="zh-TW" altLang="en-US" sz="5100" dirty="0" smtClean="0">
                <a:ea typeface="全真顏體" pitchFamily="49" charset="-120"/>
              </a:rPr>
              <a:t>恨</a:t>
            </a:r>
            <a:r>
              <a:rPr lang="zh-TW" altLang="en-US" sz="5100" dirty="0">
                <a:ea typeface="全真顏體" pitchFamily="49" charset="-120"/>
              </a:rPr>
              <a:t>從前盲修煉不明</a:t>
            </a:r>
            <a:r>
              <a:rPr lang="zh-TW" altLang="en-US" sz="5100" dirty="0" smtClean="0">
                <a:ea typeface="全真顏體" pitchFamily="49" charset="-120"/>
              </a:rPr>
              <a:t>真道          </a:t>
            </a:r>
            <a:r>
              <a:rPr lang="zh-TW" altLang="en-US" sz="5100" dirty="0" smtClean="0">
                <a:ea typeface="全真顏體" pitchFamily="49" charset="-120"/>
              </a:rPr>
              <a:t>不明</a:t>
            </a:r>
            <a:r>
              <a:rPr lang="zh-TW" altLang="en-US" sz="5100" dirty="0">
                <a:ea typeface="全真顏體" pitchFamily="49" charset="-120"/>
              </a:rPr>
              <a:t>曉</a:t>
            </a:r>
            <a:r>
              <a:rPr lang="zh-TW" altLang="en-US" sz="5100" dirty="0" smtClean="0">
                <a:ea typeface="全真顏體" pitchFamily="49" charset="-120"/>
              </a:rPr>
              <a:t>真</a:t>
            </a:r>
            <a:r>
              <a:rPr lang="zh-TW" altLang="en-US" sz="5100" dirty="0">
                <a:ea typeface="全真顏體" pitchFamily="49" charset="-120"/>
              </a:rPr>
              <a:t>淨土即是玄</a:t>
            </a:r>
            <a:r>
              <a:rPr lang="zh-TW" altLang="en-US" sz="5100" dirty="0" smtClean="0">
                <a:ea typeface="全真顏體" pitchFamily="49" charset="-120"/>
              </a:rPr>
              <a:t>關          雖然</a:t>
            </a:r>
            <a:r>
              <a:rPr lang="zh-TW" altLang="en-US" sz="5100" dirty="0">
                <a:ea typeface="全真顏體" pitchFamily="49" charset="-120"/>
              </a:rPr>
              <a:t>我守至靜不明</a:t>
            </a:r>
            <a:r>
              <a:rPr lang="zh-TW" altLang="en-US" sz="5100" dirty="0" smtClean="0">
                <a:ea typeface="全真顏體" pitchFamily="49" charset="-120"/>
              </a:rPr>
              <a:t>至理看起來</a:t>
            </a:r>
            <a:r>
              <a:rPr lang="zh-TW" altLang="en-US" sz="5100" dirty="0">
                <a:ea typeface="全真顏體" pitchFamily="49" charset="-120"/>
              </a:rPr>
              <a:t>未明透性理根源</a:t>
            </a:r>
          </a:p>
          <a:p>
            <a:r>
              <a:rPr lang="zh-TW" altLang="en-US" sz="5100" dirty="0" smtClean="0">
                <a:ea typeface="全真顏體" pitchFamily="49" charset="-120"/>
              </a:rPr>
              <a:t>吾</a:t>
            </a:r>
            <a:r>
              <a:rPr lang="zh-TW" altLang="en-US" sz="5100" dirty="0">
                <a:ea typeface="全真顏體" pitchFamily="49" charset="-120"/>
              </a:rPr>
              <a:t>在世心好善弟子</a:t>
            </a:r>
            <a:r>
              <a:rPr lang="zh-TW" altLang="en-US" sz="5100" dirty="0" smtClean="0">
                <a:ea typeface="全真顏體" pitchFamily="49" charset="-120"/>
              </a:rPr>
              <a:t>信仰學</a:t>
            </a:r>
            <a:r>
              <a:rPr lang="zh-TW" altLang="en-US" sz="5100" dirty="0">
                <a:ea typeface="全真顏體" pitchFamily="49" charset="-120"/>
              </a:rPr>
              <a:t>吾者日繼夜誦唸經</a:t>
            </a:r>
            <a:r>
              <a:rPr lang="zh-TW" altLang="en-US" sz="5100" dirty="0" smtClean="0">
                <a:ea typeface="全真顏體" pitchFamily="49" charset="-120"/>
              </a:rPr>
              <a:t>篇    都</a:t>
            </a:r>
            <a:r>
              <a:rPr lang="zh-TW" altLang="en-US" sz="5100" dirty="0">
                <a:ea typeface="全真顏體" pitchFamily="49" charset="-120"/>
              </a:rPr>
              <a:t>以為唸經文死生</a:t>
            </a:r>
            <a:r>
              <a:rPr lang="zh-TW" altLang="en-US" sz="5100" dirty="0" smtClean="0">
                <a:ea typeface="全真顏體" pitchFamily="49" charset="-120"/>
              </a:rPr>
              <a:t>能脫那</a:t>
            </a:r>
            <a:r>
              <a:rPr lang="zh-TW" altLang="en-US" sz="5100" dirty="0">
                <a:ea typeface="全真顏體" pitchFamily="49" charset="-120"/>
              </a:rPr>
              <a:t>曉得淨土法難脫</a:t>
            </a:r>
            <a:r>
              <a:rPr lang="zh-TW" altLang="en-US" sz="5100" dirty="0" smtClean="0">
                <a:ea typeface="全真顏體" pitchFamily="49" charset="-120"/>
              </a:rPr>
              <a:t>循環</a:t>
            </a:r>
            <a:endParaRPr lang="en-US" altLang="zh-TW" sz="5100" dirty="0" smtClean="0">
              <a:ea typeface="全真顏體" pitchFamily="49" charset="-120"/>
            </a:endParaRPr>
          </a:p>
          <a:p>
            <a:r>
              <a:rPr lang="zh-TW" altLang="en-US" sz="5100" dirty="0">
                <a:ea typeface="全真顏體" pitchFamily="49" charset="-120"/>
              </a:rPr>
              <a:t>   </a:t>
            </a:r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89931" y="-16541219"/>
            <a:ext cx="10649069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</a:t>
            </a:r>
            <a:r>
              <a:rPr lang="zh-TW" altLang="en-US" sz="1200" b="1" dirty="0">
                <a:solidFill>
                  <a:schemeClr val="bg1"/>
                </a:solidFill>
              </a:rPr>
              <a:t>    俺提筆告眾等聽我訴言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思想起當年事珠淚漣漣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不由我印光僧心中悲嘆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嘆世上修行人不知真傳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吾從前亦同眾一樣未曉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到現在明白了後悔晚焉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今承蒙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活佛師助俺批判          如若是不助俺難示訓篇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只因為未得道理天難返    雖行善只落個氣天大仙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吾一生本來是心存慈善    看破了塵世界入了岩山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居住在岩山上苦修苦煉    吾乃是心堅決不願戀凡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不料是大限至六道未脫    辰龍年歸空去只達氣天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恨從前盲修煉不明真道    不明嘵真淨土即是玄關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雖然我守至靜不明至理    看起來未明透性理根源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吾在世心好善弟子信仰    學吾者日繼夜誦唸經篇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都以為唸經文死生能脫    那曉得淨土法難脫循環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要明白現已至白陽應運    天時轉彌勒佛掌了天盤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吾所行紅陽法已成過去    終日裡唸經篇六道脫難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生而死死而生循環不息    四生內六道中變化萬般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 幸虧吾在世下未曾作惡    所以我臨終時笑容滿面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眾弟子以為我功圓果滿    那知道無憑據難返理天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只因是氣數至白陽暗轉    劫收惡道拯善玉石分班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諸佛子俱奉命倒裝下世    闡大道渡原人協助收圓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想起吾在世上未求真道    失悞了此良緣悔恨萬般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到如今雖知曉天道寶貴    無色身想求道實在困難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雖然是氣天仙亦可求道    無奈我功德小難聞真傳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但願我眾弟子勤加修煉    我或者還可以把光來沾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為何故氣天仙尚要求道    只因為延康劫將臨目前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到那時日月星亦難躲脫    何況吾是氣天區區小仙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吾今日到法壇忠言相告    勸吾徒莫猶豫速奔陽關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還有那未求道諸眾弟子    望求道諸弟子前去宣言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勸他們早日裡求道拜師    我亦可在氣天心中安然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將來吾眾弟子稍能進步    或可以感動了上帝恩寬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要明白得三寶始能明性    明了性才能夠成為佛仙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大道理雖然是無形無象    內包羅乾與坤化育萬端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吾在世亦曉得真理大道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    不過是未得點亦屬枉然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自以為誦經篇最為高尚    那曉得有形者盡是虛幻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吾還望未求道眾位弟子    再不要仍舊是坐井觀天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若然是再不肯回心轉意    恐怕你到那時想求亦難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雖然是修淨土亦是一法    真淨土決不是誦唸經篇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若能夠求天道即可明曉    明師指豁然明一切了然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真天道自古來單傳獨授    非三期難曉得這個玄妙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勸眾等早打破固執之性    速速的求天道看淡塵凡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吾今日示此處心中悲嘆    想起了以前事心如刀挖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早知道誦經文難超生死    我必定上法船求了真傳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到如今雖後悔亦是無用    誰叫我在世上固執己見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 批至此師下令叫俺回返    只能夠停機圈不再批言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吾止機望諸徒速去勸化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勸眾等速求道切莫遲延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西天路十萬八一指即到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可見是真天道不同平凡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  吾心中所懷念一言難盡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只得候有機時再來批言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收機管叩謝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 宏恩慈俺                   望前賢將吾訓修正順穿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吾再叩眾前賢身頂一禮  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再別那眾弟子日後結緣</a:t>
            </a:r>
            <a:endParaRPr lang="zh-TW" altLang="en-US" sz="1200" dirty="0">
              <a:solidFill>
                <a:schemeClr val="bg1"/>
              </a:solidFill>
            </a:endParaRPr>
          </a:p>
          <a:p>
            <a:r>
              <a:rPr lang="zh-TW" altLang="en-US" sz="1200" b="1" dirty="0">
                <a:solidFill>
                  <a:schemeClr val="bg1"/>
                </a:solidFill>
              </a:rPr>
              <a:t>                                                                        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唉唉  </a:t>
            </a:r>
            <a:r>
              <a:rPr lang="zh-TW" altLang="en-US" sz="1200" dirty="0">
                <a:solidFill>
                  <a:schemeClr val="bg1"/>
                </a:solidFill>
              </a:rPr>
              <a:t> </a:t>
            </a:r>
            <a:r>
              <a:rPr lang="zh-TW" altLang="en-US" sz="1200" b="1" dirty="0">
                <a:solidFill>
                  <a:schemeClr val="bg1"/>
                </a:solidFill>
              </a:rPr>
              <a:t>退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164637"/>
            <a:ext cx="946448" cy="643271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992888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 smtClean="0">
                <a:ea typeface="全真顏體" pitchFamily="49" charset="-120"/>
              </a:rPr>
              <a:t>要</a:t>
            </a:r>
            <a:r>
              <a:rPr lang="zh-TW" altLang="en-US" sz="4300" dirty="0">
                <a:ea typeface="全真顏體" pitchFamily="49" charset="-120"/>
              </a:rPr>
              <a:t>明白現已至白陽應運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天時</a:t>
            </a:r>
            <a:r>
              <a:rPr lang="zh-TW" altLang="en-US" sz="4300" dirty="0">
                <a:ea typeface="全真顏體" pitchFamily="49" charset="-120"/>
              </a:rPr>
              <a:t>轉彌勒佛掌了天盤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吾</a:t>
            </a:r>
            <a:r>
              <a:rPr lang="zh-TW" altLang="en-US" sz="4300" dirty="0">
                <a:ea typeface="全真顏體" pitchFamily="49" charset="-120"/>
              </a:rPr>
              <a:t>所行紅陽法已成過去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終日</a:t>
            </a:r>
            <a:r>
              <a:rPr lang="zh-TW" altLang="en-US" sz="4300" dirty="0">
                <a:ea typeface="全真顏體" pitchFamily="49" charset="-120"/>
              </a:rPr>
              <a:t>裡唸經篇六道脫難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生</a:t>
            </a:r>
            <a:r>
              <a:rPr lang="zh-TW" altLang="en-US" sz="4300" dirty="0">
                <a:ea typeface="全真顏體" pitchFamily="49" charset="-120"/>
              </a:rPr>
              <a:t>而死死而生循環不息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四</a:t>
            </a:r>
            <a:r>
              <a:rPr lang="zh-TW" altLang="en-US" sz="4300" dirty="0">
                <a:ea typeface="全真顏體" pitchFamily="49" charset="-120"/>
              </a:rPr>
              <a:t>生內六道中變化萬般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幸虧</a:t>
            </a:r>
            <a:r>
              <a:rPr lang="zh-TW" altLang="en-US" sz="4300" dirty="0">
                <a:ea typeface="全真顏體" pitchFamily="49" charset="-120"/>
              </a:rPr>
              <a:t>吾在世下未曾作惡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所以</a:t>
            </a:r>
            <a:r>
              <a:rPr lang="zh-TW" altLang="en-US" sz="4300" dirty="0">
                <a:ea typeface="全真顏體" pitchFamily="49" charset="-120"/>
              </a:rPr>
              <a:t>我臨終時笑容滿面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眾</a:t>
            </a:r>
            <a:r>
              <a:rPr lang="zh-TW" altLang="en-US" sz="4300" dirty="0">
                <a:ea typeface="全真顏體" pitchFamily="49" charset="-120"/>
              </a:rPr>
              <a:t>弟子以為我功圓果滿    </a:t>
            </a:r>
            <a:r>
              <a:rPr lang="zh-TW" altLang="en-US" sz="4300" dirty="0" smtClean="0">
                <a:ea typeface="全真顏體" pitchFamily="49" charset="-120"/>
              </a:rPr>
              <a:t>           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那</a:t>
            </a:r>
            <a:r>
              <a:rPr lang="zh-TW" altLang="en-US" sz="4300" dirty="0">
                <a:ea typeface="全真顏體" pitchFamily="49" charset="-120"/>
              </a:rPr>
              <a:t>知道無憑據難返理天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只</a:t>
            </a:r>
            <a:r>
              <a:rPr lang="zh-TW" altLang="en-US" sz="4300" dirty="0">
                <a:ea typeface="全真顏體" pitchFamily="49" charset="-120"/>
              </a:rPr>
              <a:t>因是氣數至白陽暗轉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劫</a:t>
            </a:r>
            <a:r>
              <a:rPr lang="zh-TW" altLang="en-US" sz="4300" dirty="0">
                <a:ea typeface="全真顏體" pitchFamily="49" charset="-120"/>
              </a:rPr>
              <a:t>收惡道拯善玉石分</a:t>
            </a:r>
            <a:r>
              <a:rPr lang="zh-TW" altLang="en-US" sz="4300" dirty="0" smtClean="0">
                <a:ea typeface="全真顏體" pitchFamily="49" charset="-120"/>
              </a:rPr>
              <a:t>班</a:t>
            </a:r>
            <a:r>
              <a:rPr lang="zh-TW" altLang="en-US" sz="4300" dirty="0">
                <a:ea typeface="全真顏體" pitchFamily="49" charset="-120"/>
              </a:rPr>
              <a:t>  </a:t>
            </a:r>
            <a:r>
              <a:rPr lang="zh-TW" altLang="en-US" b="1" dirty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992888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 smtClean="0">
                <a:ea typeface="全真顏體" pitchFamily="49" charset="-120"/>
              </a:rPr>
              <a:t>諸</a:t>
            </a:r>
            <a:r>
              <a:rPr lang="zh-TW" altLang="en-US" sz="4300" dirty="0">
                <a:ea typeface="全真顏體" pitchFamily="49" charset="-120"/>
              </a:rPr>
              <a:t>佛子俱奉命倒裝下世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闡</a:t>
            </a:r>
            <a:r>
              <a:rPr lang="zh-TW" altLang="en-US" sz="4300" dirty="0">
                <a:ea typeface="全真顏體" pitchFamily="49" charset="-120"/>
              </a:rPr>
              <a:t>大道渡原人協助收圓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想起</a:t>
            </a:r>
            <a:r>
              <a:rPr lang="zh-TW" altLang="en-US" sz="4300" dirty="0">
                <a:ea typeface="全真顏體" pitchFamily="49" charset="-120"/>
              </a:rPr>
              <a:t>吾在世上未求真道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失誤了</a:t>
            </a:r>
            <a:r>
              <a:rPr lang="zh-TW" altLang="en-US" sz="4300" dirty="0">
                <a:ea typeface="全真顏體" pitchFamily="49" charset="-120"/>
              </a:rPr>
              <a:t>此良緣悔恨萬般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到</a:t>
            </a:r>
            <a:r>
              <a:rPr lang="zh-TW" altLang="en-US" sz="4300" dirty="0">
                <a:ea typeface="全真顏體" pitchFamily="49" charset="-120"/>
              </a:rPr>
              <a:t>如今雖知曉天道寶貴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無色</a:t>
            </a:r>
            <a:r>
              <a:rPr lang="zh-TW" altLang="en-US" sz="4300" dirty="0">
                <a:ea typeface="全真顏體" pitchFamily="49" charset="-120"/>
              </a:rPr>
              <a:t>身想求道實在困難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雖然</a:t>
            </a:r>
            <a:r>
              <a:rPr lang="zh-TW" altLang="en-US" sz="4300" dirty="0">
                <a:ea typeface="全真顏體" pitchFamily="49" charset="-120"/>
              </a:rPr>
              <a:t>是氣天仙亦可求道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無奈</a:t>
            </a:r>
            <a:r>
              <a:rPr lang="zh-TW" altLang="en-US" sz="4300" dirty="0">
                <a:ea typeface="全真顏體" pitchFamily="49" charset="-120"/>
              </a:rPr>
              <a:t>我功德小難聞真傳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但願</a:t>
            </a:r>
            <a:r>
              <a:rPr lang="zh-TW" altLang="en-US" sz="4300" dirty="0">
                <a:ea typeface="全真顏體" pitchFamily="49" charset="-120"/>
              </a:rPr>
              <a:t>我眾弟子勤加修煉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我</a:t>
            </a:r>
            <a:r>
              <a:rPr lang="zh-TW" altLang="en-US" sz="4300" dirty="0">
                <a:ea typeface="全真顏體" pitchFamily="49" charset="-120"/>
              </a:rPr>
              <a:t>或者還可以把光來沾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為</a:t>
            </a:r>
            <a:r>
              <a:rPr lang="zh-TW" altLang="en-US" sz="4300" dirty="0">
                <a:ea typeface="全真顏體" pitchFamily="49" charset="-120"/>
              </a:rPr>
              <a:t>何故氣天仙尚要求道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只</a:t>
            </a:r>
            <a:r>
              <a:rPr lang="zh-TW" altLang="en-US" sz="4300" dirty="0">
                <a:ea typeface="全真顏體" pitchFamily="49" charset="-120"/>
              </a:rPr>
              <a:t>因為延康劫將臨</a:t>
            </a:r>
            <a:r>
              <a:rPr lang="zh-TW" altLang="en-US" sz="4300" dirty="0" smtClean="0">
                <a:ea typeface="全真顏體" pitchFamily="49" charset="-120"/>
              </a:rPr>
              <a:t>目前</a:t>
            </a:r>
            <a:r>
              <a:rPr lang="zh-TW" altLang="en-US" b="1" dirty="0"/>
              <a:t>   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8407713" y="-16145590"/>
            <a:ext cx="15265718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    俺提筆告眾等聽我訴言   </a:t>
            </a:r>
            <a:r>
              <a:rPr lang="zh-TW" altLang="en-US" sz="4000" dirty="0"/>
              <a:t> </a:t>
            </a:r>
            <a:r>
              <a:rPr lang="zh-TW" altLang="en-US" sz="4000" b="1" dirty="0"/>
              <a:t>思想起</a:t>
            </a:r>
            <a:r>
              <a:rPr lang="zh-TW" altLang="en-US" b="1" dirty="0"/>
              <a:t>當年事珠淚漣漣</a:t>
            </a:r>
            <a:endParaRPr lang="zh-TW" altLang="en-US" dirty="0"/>
          </a:p>
          <a:p>
            <a:r>
              <a:rPr lang="zh-TW" altLang="en-US" b="1" dirty="0"/>
              <a:t>       不由我印光僧心中悲嘆   </a:t>
            </a:r>
            <a:r>
              <a:rPr lang="zh-TW" altLang="en-US" dirty="0"/>
              <a:t> </a:t>
            </a:r>
            <a:r>
              <a:rPr lang="zh-TW" altLang="en-US" b="1" dirty="0"/>
              <a:t>嘆世上修行人不知真傳</a:t>
            </a:r>
            <a:endParaRPr lang="zh-TW" altLang="en-US" dirty="0"/>
          </a:p>
          <a:p>
            <a:r>
              <a:rPr lang="zh-TW" altLang="en-US" b="1" dirty="0"/>
              <a:t>       吾從前亦同眾一樣未曉   </a:t>
            </a:r>
            <a:r>
              <a:rPr lang="zh-TW" altLang="en-US" dirty="0"/>
              <a:t> </a:t>
            </a:r>
            <a:r>
              <a:rPr lang="zh-TW" altLang="en-US" b="1" dirty="0"/>
              <a:t>到現在明白了後悔晚焉</a:t>
            </a:r>
            <a:endParaRPr lang="zh-TW" altLang="en-US" dirty="0"/>
          </a:p>
          <a:p>
            <a:r>
              <a:rPr lang="zh-TW" altLang="en-US" b="1" dirty="0"/>
              <a:t>       今承蒙</a:t>
            </a:r>
            <a:endParaRPr lang="zh-TW" altLang="en-US" dirty="0"/>
          </a:p>
          <a:p>
            <a:r>
              <a:rPr lang="zh-TW" altLang="en-US" b="1" dirty="0"/>
              <a:t>       活佛師助俺批判          如若是不助俺難示訓篇</a:t>
            </a:r>
            <a:endParaRPr lang="zh-TW" altLang="en-US" dirty="0"/>
          </a:p>
          <a:p>
            <a:r>
              <a:rPr lang="zh-TW" altLang="en-US" b="1" dirty="0"/>
              <a:t>       只因為未得道理天難返    雖行善只落個氣天大仙</a:t>
            </a:r>
            <a:endParaRPr lang="zh-TW" altLang="en-US" dirty="0"/>
          </a:p>
          <a:p>
            <a:r>
              <a:rPr lang="zh-TW" altLang="en-US" b="1" dirty="0"/>
              <a:t>       吾一生本來是心存慈善    看破了塵世界入了岩山</a:t>
            </a:r>
            <a:endParaRPr lang="zh-TW" altLang="en-US" dirty="0"/>
          </a:p>
          <a:p>
            <a:r>
              <a:rPr lang="zh-TW" altLang="en-US" b="1" dirty="0"/>
              <a:t>       居住在岩山上苦修苦煉    吾乃是心堅決不願戀凡</a:t>
            </a:r>
            <a:endParaRPr lang="zh-TW" altLang="en-US" dirty="0"/>
          </a:p>
          <a:p>
            <a:r>
              <a:rPr lang="zh-TW" altLang="en-US" b="1" dirty="0"/>
              <a:t>       不料是大限至六道未脫    辰龍年歸空去只達氣天</a:t>
            </a:r>
            <a:endParaRPr lang="zh-TW" altLang="en-US" dirty="0"/>
          </a:p>
          <a:p>
            <a:r>
              <a:rPr lang="zh-TW" altLang="en-US" b="1" dirty="0"/>
              <a:t>       恨從前盲修煉不明真道    不明嘵真淨土即是玄關</a:t>
            </a:r>
            <a:endParaRPr lang="zh-TW" altLang="en-US" dirty="0"/>
          </a:p>
          <a:p>
            <a:r>
              <a:rPr lang="zh-TW" altLang="en-US" b="1" dirty="0"/>
              <a:t>       雖然我守至靜不明至理    看起來未明透性理根源</a:t>
            </a:r>
            <a:endParaRPr lang="zh-TW" altLang="en-US" dirty="0"/>
          </a:p>
          <a:p>
            <a:r>
              <a:rPr lang="zh-TW" altLang="en-US" b="1" dirty="0"/>
              <a:t>       吾在世心好善弟子信仰    學吾者日繼夜誦唸經篇</a:t>
            </a:r>
            <a:endParaRPr lang="zh-TW" altLang="en-US" dirty="0"/>
          </a:p>
          <a:p>
            <a:r>
              <a:rPr lang="zh-TW" altLang="en-US" b="1" dirty="0"/>
              <a:t>       都以為唸經文死生能脫    那曉得淨土法難脫循環</a:t>
            </a:r>
            <a:endParaRPr lang="zh-TW" altLang="en-US" dirty="0"/>
          </a:p>
          <a:p>
            <a:r>
              <a:rPr lang="zh-TW" altLang="en-US" b="1" dirty="0"/>
              <a:t>       要明白現已至白陽應運    天時轉彌勒佛掌了天盤</a:t>
            </a:r>
            <a:endParaRPr lang="zh-TW" altLang="en-US" dirty="0"/>
          </a:p>
          <a:p>
            <a:r>
              <a:rPr lang="zh-TW" altLang="en-US" b="1" dirty="0"/>
              <a:t>       吾所行紅陽法已成過去    終日裡唸經篇六道脫難</a:t>
            </a:r>
            <a:endParaRPr lang="zh-TW" altLang="en-US" dirty="0"/>
          </a:p>
          <a:p>
            <a:r>
              <a:rPr lang="zh-TW" altLang="en-US" b="1" dirty="0"/>
              <a:t>       生而死死而生循環不息    四生內六道中變化萬般</a:t>
            </a:r>
            <a:endParaRPr lang="zh-TW" altLang="en-US" dirty="0"/>
          </a:p>
          <a:p>
            <a:r>
              <a:rPr lang="zh-TW" altLang="en-US" b="1" dirty="0"/>
              <a:t>        幸虧吾在世下未曾作惡    所以我臨終時笑容滿面</a:t>
            </a:r>
            <a:endParaRPr lang="zh-TW" altLang="en-US" dirty="0"/>
          </a:p>
          <a:p>
            <a:r>
              <a:rPr lang="zh-TW" altLang="en-US" b="1" dirty="0"/>
              <a:t>       眾弟子以為我功圓果滿    那知道無憑據難返理天</a:t>
            </a:r>
            <a:endParaRPr lang="zh-TW" altLang="en-US" dirty="0"/>
          </a:p>
          <a:p>
            <a:r>
              <a:rPr lang="zh-TW" altLang="en-US" b="1" dirty="0"/>
              <a:t>       只因是氣數至白陽暗轉    劫收惡道拯善玉石分班</a:t>
            </a:r>
            <a:endParaRPr lang="zh-TW" altLang="en-US" dirty="0"/>
          </a:p>
          <a:p>
            <a:r>
              <a:rPr lang="zh-TW" altLang="en-US" b="1" dirty="0"/>
              <a:t>       諸佛子俱奉命倒裝下世    闡大道渡原人協助收圓</a:t>
            </a:r>
            <a:endParaRPr lang="zh-TW" altLang="en-US" dirty="0"/>
          </a:p>
          <a:p>
            <a:r>
              <a:rPr lang="zh-TW" altLang="en-US" b="1" dirty="0"/>
              <a:t>      </a:t>
            </a:r>
            <a:r>
              <a:rPr lang="zh-TW" altLang="en-US" dirty="0"/>
              <a:t> </a:t>
            </a:r>
            <a:r>
              <a:rPr lang="zh-TW" altLang="en-US" b="1" dirty="0"/>
              <a:t>想起吾在世上未求真道    失悞了此良緣悔恨萬般</a:t>
            </a:r>
            <a:endParaRPr lang="zh-TW" altLang="en-US" dirty="0"/>
          </a:p>
          <a:p>
            <a:r>
              <a:rPr lang="zh-TW" altLang="en-US" b="1" dirty="0"/>
              <a:t>       到如今雖知曉天道寶貴    無色身想求道實在困難</a:t>
            </a:r>
            <a:endParaRPr lang="zh-TW" altLang="en-US" dirty="0"/>
          </a:p>
          <a:p>
            <a:r>
              <a:rPr lang="zh-TW" altLang="en-US" b="1" dirty="0"/>
              <a:t>       雖然是氣天仙亦可求道    無奈我功德小難聞真傳</a:t>
            </a:r>
            <a:endParaRPr lang="zh-TW" altLang="en-US" dirty="0"/>
          </a:p>
          <a:p>
            <a:r>
              <a:rPr lang="zh-TW" altLang="en-US" b="1" dirty="0"/>
              <a:t>       但願我眾弟子勤加修煉    我或者還可以把光來沾</a:t>
            </a:r>
            <a:endParaRPr lang="zh-TW" altLang="en-US" dirty="0"/>
          </a:p>
          <a:p>
            <a:r>
              <a:rPr lang="zh-TW" altLang="en-US" b="1" dirty="0"/>
              <a:t>       為何故氣天仙尚要求道    只因為延康劫將臨目前</a:t>
            </a:r>
            <a:endParaRPr lang="zh-TW" altLang="en-US" dirty="0"/>
          </a:p>
          <a:p>
            <a:r>
              <a:rPr lang="zh-TW" altLang="en-US" b="1" dirty="0"/>
              <a:t>       到那時日月星亦難躲脫    何況吾是氣天區區小仙</a:t>
            </a:r>
            <a:endParaRPr lang="zh-TW" altLang="en-US" dirty="0"/>
          </a:p>
          <a:p>
            <a:r>
              <a:rPr lang="zh-TW" altLang="en-US" b="1" dirty="0"/>
              <a:t>       吾今日到法壇忠言相告    勸吾徒莫猶豫速奔陽關</a:t>
            </a:r>
            <a:endParaRPr lang="zh-TW" altLang="en-US" dirty="0"/>
          </a:p>
          <a:p>
            <a:r>
              <a:rPr lang="zh-TW" altLang="en-US" b="1" dirty="0"/>
              <a:t>       還有那未求道諸眾弟子    望求道諸弟子前去宣言</a:t>
            </a:r>
            <a:endParaRPr lang="zh-TW" altLang="en-US" dirty="0"/>
          </a:p>
          <a:p>
            <a:r>
              <a:rPr lang="zh-TW" altLang="en-US" b="1" dirty="0"/>
              <a:t>       勸他們早日裡求道拜師    我亦可在氣天心中安然</a:t>
            </a:r>
            <a:endParaRPr lang="zh-TW" altLang="en-US" dirty="0"/>
          </a:p>
          <a:p>
            <a:r>
              <a:rPr lang="zh-TW" altLang="en-US" b="1" dirty="0"/>
              <a:t>       將來吾眾弟子稍能進步    或可以感動了上帝恩寬</a:t>
            </a:r>
            <a:endParaRPr lang="zh-TW" altLang="en-US" dirty="0"/>
          </a:p>
          <a:p>
            <a:r>
              <a:rPr lang="zh-TW" altLang="en-US" b="1" dirty="0"/>
              <a:t>       要明白得三寶始能明性    明了性才能夠成為佛仙</a:t>
            </a:r>
            <a:endParaRPr lang="zh-TW" altLang="en-US" dirty="0"/>
          </a:p>
          <a:p>
            <a:r>
              <a:rPr lang="zh-TW" altLang="en-US" b="1" dirty="0"/>
              <a:t>       大道理雖然是無形無象    內包羅乾與坤化育萬端</a:t>
            </a:r>
            <a:endParaRPr lang="zh-TW" altLang="en-US" dirty="0"/>
          </a:p>
          <a:p>
            <a:r>
              <a:rPr lang="zh-TW" altLang="en-US" b="1" dirty="0"/>
              <a:t>       吾在世亦曉得真理大道</a:t>
            </a:r>
            <a:r>
              <a:rPr lang="zh-TW" altLang="en-US" dirty="0"/>
              <a:t> </a:t>
            </a:r>
            <a:r>
              <a:rPr lang="zh-TW" altLang="en-US" b="1" dirty="0"/>
              <a:t>    不過是未得點亦屬枉然</a:t>
            </a:r>
            <a:endParaRPr lang="zh-TW" altLang="en-US" dirty="0"/>
          </a:p>
          <a:p>
            <a:r>
              <a:rPr lang="zh-TW" altLang="en-US" b="1" dirty="0"/>
              <a:t>       自以為誦經篇最為高尚    那曉得有形者盡是虛幻</a:t>
            </a:r>
            <a:endParaRPr lang="zh-TW" altLang="en-US" dirty="0"/>
          </a:p>
          <a:p>
            <a:r>
              <a:rPr lang="zh-TW" altLang="en-US" b="1" dirty="0"/>
              <a:t>       吾還望未求道眾位弟子    再不要仍舊是坐井觀天</a:t>
            </a:r>
            <a:endParaRPr lang="zh-TW" altLang="en-US" dirty="0"/>
          </a:p>
          <a:p>
            <a:r>
              <a:rPr lang="zh-TW" altLang="en-US" b="1" dirty="0"/>
              <a:t>       若然是再不肯回心轉意    恐怕你到那時想求亦難</a:t>
            </a:r>
            <a:endParaRPr lang="zh-TW" altLang="en-US" dirty="0"/>
          </a:p>
          <a:p>
            <a:r>
              <a:rPr lang="zh-TW" altLang="en-US" b="1" dirty="0"/>
              <a:t>       雖然是修淨土亦是一法    真淨土決不是誦唸經篇</a:t>
            </a:r>
            <a:endParaRPr lang="zh-TW" altLang="en-US" dirty="0"/>
          </a:p>
          <a:p>
            <a:r>
              <a:rPr lang="zh-TW" altLang="en-US" b="1" dirty="0"/>
              <a:t>       若能夠求天道即可明曉    明師指豁然明一切了然</a:t>
            </a:r>
            <a:endParaRPr lang="zh-TW" altLang="en-US" dirty="0"/>
          </a:p>
          <a:p>
            <a:r>
              <a:rPr lang="zh-TW" altLang="en-US" b="1" dirty="0"/>
              <a:t>       真天道自古來單傳獨授    非三期難曉得這個玄妙</a:t>
            </a:r>
            <a:endParaRPr lang="zh-TW" altLang="en-US" dirty="0"/>
          </a:p>
          <a:p>
            <a:r>
              <a:rPr lang="zh-TW" altLang="en-US" b="1" dirty="0"/>
              <a:t>       勸眾等早打破固執之性    速速的求天道看淡塵凡</a:t>
            </a:r>
            <a:endParaRPr lang="zh-TW" altLang="en-US" dirty="0"/>
          </a:p>
          <a:p>
            <a:r>
              <a:rPr lang="zh-TW" altLang="en-US" b="1" dirty="0"/>
              <a:t>       吾今日示此處心中悲嘆    想起了以前事心如刀挖</a:t>
            </a:r>
            <a:endParaRPr lang="zh-TW" altLang="en-US" dirty="0"/>
          </a:p>
          <a:p>
            <a:r>
              <a:rPr lang="zh-TW" altLang="en-US" b="1" dirty="0"/>
              <a:t>       早知道誦經文難超生死    我必定上法船求了真傳</a:t>
            </a:r>
            <a:endParaRPr lang="zh-TW" altLang="en-US" dirty="0"/>
          </a:p>
          <a:p>
            <a:r>
              <a:rPr lang="zh-TW" altLang="en-US" b="1" dirty="0"/>
              <a:t>       到如今雖後悔亦是無用    誰叫我在世上固執己見</a:t>
            </a:r>
            <a:endParaRPr lang="zh-TW" altLang="en-US" dirty="0"/>
          </a:p>
          <a:p>
            <a:r>
              <a:rPr lang="zh-TW" altLang="en-US" b="1" dirty="0"/>
              <a:t>       批至此師下令叫俺回返    只能夠停機圈不再批言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吾止機望諸徒速去勸化   </a:t>
            </a:r>
            <a:r>
              <a:rPr lang="zh-TW" altLang="en-US" dirty="0"/>
              <a:t> </a:t>
            </a:r>
            <a:r>
              <a:rPr lang="zh-TW" altLang="en-US" b="1" dirty="0"/>
              <a:t>勸眾等速求道切莫遲延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西天路十萬八一指即到   </a:t>
            </a:r>
            <a:r>
              <a:rPr lang="zh-TW" altLang="en-US" dirty="0"/>
              <a:t> </a:t>
            </a:r>
            <a:r>
              <a:rPr lang="zh-TW" altLang="en-US" b="1" dirty="0"/>
              <a:t>可見是真天道不同平凡</a:t>
            </a:r>
            <a:endParaRPr lang="zh-TW" altLang="en-US" dirty="0"/>
          </a:p>
          <a:p>
            <a:r>
              <a:rPr lang="zh-TW" altLang="en-US" b="1" dirty="0"/>
              <a:t>         吾心中所懷念一言難盡   </a:t>
            </a:r>
            <a:r>
              <a:rPr lang="zh-TW" altLang="en-US" dirty="0"/>
              <a:t> </a:t>
            </a:r>
            <a:r>
              <a:rPr lang="zh-TW" altLang="en-US" b="1" dirty="0"/>
              <a:t>只得候有機時再來批言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收機管叩謝</a:t>
            </a:r>
            <a:endParaRPr lang="zh-TW" altLang="en-US" dirty="0"/>
          </a:p>
          <a:p>
            <a:r>
              <a:rPr lang="zh-TW" altLang="en-US" b="1" dirty="0"/>
              <a:t>    宏恩慈俺                   望前賢將吾訓修正順穿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吾再叩眾前賢身頂一禮   </a:t>
            </a:r>
            <a:r>
              <a:rPr lang="zh-TW" altLang="en-US" dirty="0"/>
              <a:t> </a:t>
            </a:r>
            <a:r>
              <a:rPr lang="zh-TW" altLang="en-US" b="1" dirty="0"/>
              <a:t>再別那眾弟子日後結緣</a:t>
            </a:r>
            <a:endParaRPr lang="zh-TW" altLang="en-US" dirty="0"/>
          </a:p>
          <a:p>
            <a:r>
              <a:rPr lang="zh-TW" altLang="en-US" b="1" dirty="0"/>
              <a:t>                                                                          </a:t>
            </a:r>
            <a:r>
              <a:rPr lang="zh-TW" altLang="en-US" dirty="0"/>
              <a:t> </a:t>
            </a:r>
            <a:r>
              <a:rPr lang="zh-TW" altLang="en-US" b="1" dirty="0"/>
              <a:t>唉唉  </a:t>
            </a:r>
            <a:r>
              <a:rPr lang="zh-TW" altLang="en-US" dirty="0"/>
              <a:t> </a:t>
            </a:r>
            <a:r>
              <a:rPr lang="zh-TW" altLang="en-US" b="1" dirty="0"/>
              <a:t>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60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佛教印光大師想求道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41"/>
            <a:ext cx="7920880" cy="63227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 smtClean="0">
                <a:ea typeface="全真顏體" pitchFamily="49" charset="-120"/>
              </a:rPr>
              <a:t>到</a:t>
            </a:r>
            <a:r>
              <a:rPr lang="zh-TW" altLang="en-US" sz="4300" dirty="0">
                <a:ea typeface="全真顏體" pitchFamily="49" charset="-120"/>
              </a:rPr>
              <a:t>那時日月星亦難躲脫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何況</a:t>
            </a:r>
            <a:r>
              <a:rPr lang="zh-TW" altLang="en-US" sz="4300" dirty="0">
                <a:ea typeface="全真顏體" pitchFamily="49" charset="-120"/>
              </a:rPr>
              <a:t>吾是氣天區區小仙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吾</a:t>
            </a:r>
            <a:r>
              <a:rPr lang="zh-TW" altLang="en-US" sz="4300" dirty="0">
                <a:ea typeface="全真顏體" pitchFamily="49" charset="-120"/>
              </a:rPr>
              <a:t>今日到法壇忠言相告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勸</a:t>
            </a:r>
            <a:r>
              <a:rPr lang="zh-TW" altLang="en-US" sz="4300" dirty="0">
                <a:ea typeface="全真顏體" pitchFamily="49" charset="-120"/>
              </a:rPr>
              <a:t>吾徒莫猶豫速奔陽關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還有</a:t>
            </a:r>
            <a:r>
              <a:rPr lang="zh-TW" altLang="en-US" sz="4300" dirty="0">
                <a:ea typeface="全真顏體" pitchFamily="49" charset="-120"/>
              </a:rPr>
              <a:t>那未求道諸眾弟子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望</a:t>
            </a:r>
            <a:r>
              <a:rPr lang="zh-TW" altLang="en-US" sz="4300" dirty="0">
                <a:ea typeface="全真顏體" pitchFamily="49" charset="-120"/>
              </a:rPr>
              <a:t>求道諸弟子前去宣言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勸</a:t>
            </a:r>
            <a:r>
              <a:rPr lang="zh-TW" altLang="en-US" sz="4300" dirty="0">
                <a:ea typeface="全真顏體" pitchFamily="49" charset="-120"/>
              </a:rPr>
              <a:t>他們早日裡求道拜師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我</a:t>
            </a:r>
            <a:r>
              <a:rPr lang="zh-TW" altLang="en-US" sz="4300" dirty="0">
                <a:ea typeface="全真顏體" pitchFamily="49" charset="-120"/>
              </a:rPr>
              <a:t>亦可在氣天心中安然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將來</a:t>
            </a:r>
            <a:r>
              <a:rPr lang="zh-TW" altLang="en-US" sz="4300" dirty="0">
                <a:ea typeface="全真顏體" pitchFamily="49" charset="-120"/>
              </a:rPr>
              <a:t>吾眾弟子稍能進步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或</a:t>
            </a:r>
            <a:r>
              <a:rPr lang="zh-TW" altLang="en-US" sz="4300" dirty="0">
                <a:ea typeface="全真顏體" pitchFamily="49" charset="-120"/>
              </a:rPr>
              <a:t>可以感動了上帝恩寬</a:t>
            </a:r>
          </a:p>
          <a:p>
            <a:r>
              <a:rPr lang="zh-TW" altLang="en-US" sz="4300" dirty="0" smtClean="0">
                <a:ea typeface="全真顏體" pitchFamily="49" charset="-120"/>
              </a:rPr>
              <a:t>要</a:t>
            </a:r>
            <a:r>
              <a:rPr lang="zh-TW" altLang="en-US" sz="4300" dirty="0">
                <a:ea typeface="全真顏體" pitchFamily="49" charset="-120"/>
              </a:rPr>
              <a:t>明白得三寶始能明性    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明</a:t>
            </a:r>
            <a:r>
              <a:rPr lang="zh-TW" altLang="en-US" sz="4300" dirty="0">
                <a:ea typeface="全真顏體" pitchFamily="49" charset="-120"/>
              </a:rPr>
              <a:t>了性才能夠成為佛</a:t>
            </a:r>
            <a:r>
              <a:rPr lang="zh-TW" altLang="en-US" sz="4300" dirty="0" smtClean="0">
                <a:ea typeface="全真顏體" pitchFamily="49" charset="-120"/>
              </a:rPr>
              <a:t>仙</a:t>
            </a:r>
            <a:r>
              <a:rPr lang="zh-TW" altLang="en-US" b="1" dirty="0"/>
              <a:t>    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8407713" y="-16145590"/>
            <a:ext cx="15265718" cy="39149179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endParaRPr lang="zh-TW" altLang="en-US" sz="4000" dirty="0"/>
          </a:p>
          <a:p>
            <a:r>
              <a:rPr lang="zh-TW" altLang="en-US" sz="4000" b="1" dirty="0"/>
              <a:t>       俺提筆告眾等聽我訴言   </a:t>
            </a:r>
            <a:r>
              <a:rPr lang="zh-TW" altLang="en-US" sz="4000" dirty="0"/>
              <a:t> </a:t>
            </a:r>
            <a:r>
              <a:rPr lang="zh-TW" altLang="en-US" sz="4000" b="1" dirty="0"/>
              <a:t>思想起</a:t>
            </a:r>
            <a:r>
              <a:rPr lang="zh-TW" altLang="en-US" b="1" dirty="0"/>
              <a:t>當年事珠淚漣漣</a:t>
            </a:r>
            <a:endParaRPr lang="zh-TW" altLang="en-US" dirty="0"/>
          </a:p>
          <a:p>
            <a:r>
              <a:rPr lang="zh-TW" altLang="en-US" b="1" dirty="0"/>
              <a:t>       不由我印光僧心中悲嘆   </a:t>
            </a:r>
            <a:r>
              <a:rPr lang="zh-TW" altLang="en-US" dirty="0"/>
              <a:t> </a:t>
            </a:r>
            <a:r>
              <a:rPr lang="zh-TW" altLang="en-US" b="1" dirty="0"/>
              <a:t>嘆世上修行人不知真傳</a:t>
            </a:r>
            <a:endParaRPr lang="zh-TW" altLang="en-US" dirty="0"/>
          </a:p>
          <a:p>
            <a:r>
              <a:rPr lang="zh-TW" altLang="en-US" b="1" dirty="0"/>
              <a:t>       吾從前亦同眾一樣未曉   </a:t>
            </a:r>
            <a:r>
              <a:rPr lang="zh-TW" altLang="en-US" dirty="0"/>
              <a:t> </a:t>
            </a:r>
            <a:r>
              <a:rPr lang="zh-TW" altLang="en-US" b="1" dirty="0"/>
              <a:t>到現在明白了後悔晚焉</a:t>
            </a:r>
            <a:endParaRPr lang="zh-TW" altLang="en-US" dirty="0"/>
          </a:p>
          <a:p>
            <a:r>
              <a:rPr lang="zh-TW" altLang="en-US" b="1" dirty="0"/>
              <a:t>       今承蒙</a:t>
            </a:r>
            <a:endParaRPr lang="zh-TW" altLang="en-US" dirty="0"/>
          </a:p>
          <a:p>
            <a:r>
              <a:rPr lang="zh-TW" altLang="en-US" b="1" dirty="0"/>
              <a:t>       活佛師助俺批判          如若是不助俺難示訓篇</a:t>
            </a:r>
            <a:endParaRPr lang="zh-TW" altLang="en-US" dirty="0"/>
          </a:p>
          <a:p>
            <a:r>
              <a:rPr lang="zh-TW" altLang="en-US" b="1" dirty="0"/>
              <a:t>       只因為未得道理天難返    雖行善只落個氣天大仙</a:t>
            </a:r>
            <a:endParaRPr lang="zh-TW" altLang="en-US" dirty="0"/>
          </a:p>
          <a:p>
            <a:r>
              <a:rPr lang="zh-TW" altLang="en-US" b="1" dirty="0"/>
              <a:t>       吾一生本來是心存慈善    看破了塵世界入了岩山</a:t>
            </a:r>
            <a:endParaRPr lang="zh-TW" altLang="en-US" dirty="0"/>
          </a:p>
          <a:p>
            <a:r>
              <a:rPr lang="zh-TW" altLang="en-US" b="1" dirty="0"/>
              <a:t>       居住在岩山上苦修苦煉    吾乃是心堅決不願戀凡</a:t>
            </a:r>
            <a:endParaRPr lang="zh-TW" altLang="en-US" dirty="0"/>
          </a:p>
          <a:p>
            <a:r>
              <a:rPr lang="zh-TW" altLang="en-US" b="1" dirty="0"/>
              <a:t>       不料是大限至六道未脫    辰龍年歸空去只達氣天</a:t>
            </a:r>
            <a:endParaRPr lang="zh-TW" altLang="en-US" dirty="0"/>
          </a:p>
          <a:p>
            <a:r>
              <a:rPr lang="zh-TW" altLang="en-US" b="1" dirty="0"/>
              <a:t>       恨從前盲修煉不明真道    不明嘵真淨土即是玄關</a:t>
            </a:r>
            <a:endParaRPr lang="zh-TW" altLang="en-US" dirty="0"/>
          </a:p>
          <a:p>
            <a:r>
              <a:rPr lang="zh-TW" altLang="en-US" b="1" dirty="0"/>
              <a:t>       雖然我守至靜不明至理    看起來未明透性理根源</a:t>
            </a:r>
            <a:endParaRPr lang="zh-TW" altLang="en-US" dirty="0"/>
          </a:p>
          <a:p>
            <a:r>
              <a:rPr lang="zh-TW" altLang="en-US" b="1" dirty="0"/>
              <a:t>       吾在世心好善弟子信仰    學吾者日繼夜誦唸經篇</a:t>
            </a:r>
            <a:endParaRPr lang="zh-TW" altLang="en-US" dirty="0"/>
          </a:p>
          <a:p>
            <a:r>
              <a:rPr lang="zh-TW" altLang="en-US" b="1" dirty="0"/>
              <a:t>       都以為唸經文死生能脫    那曉得淨土法難脫循環</a:t>
            </a:r>
            <a:endParaRPr lang="zh-TW" altLang="en-US" dirty="0"/>
          </a:p>
          <a:p>
            <a:r>
              <a:rPr lang="zh-TW" altLang="en-US" b="1" dirty="0"/>
              <a:t>       要明白現已至白陽應運    天時轉彌勒佛掌了天盤</a:t>
            </a:r>
            <a:endParaRPr lang="zh-TW" altLang="en-US" dirty="0"/>
          </a:p>
          <a:p>
            <a:r>
              <a:rPr lang="zh-TW" altLang="en-US" b="1" dirty="0"/>
              <a:t>       吾所行紅陽法已成過去    終日裡唸經篇六道脫難</a:t>
            </a:r>
            <a:endParaRPr lang="zh-TW" altLang="en-US" dirty="0"/>
          </a:p>
          <a:p>
            <a:r>
              <a:rPr lang="zh-TW" altLang="en-US" b="1" dirty="0"/>
              <a:t>       生而死死而生循環不息    四生內六道中變化萬般</a:t>
            </a:r>
            <a:endParaRPr lang="zh-TW" altLang="en-US" dirty="0"/>
          </a:p>
          <a:p>
            <a:r>
              <a:rPr lang="zh-TW" altLang="en-US" b="1" dirty="0"/>
              <a:t>        幸虧吾在世下未曾作惡    所以我臨終時笑容滿面</a:t>
            </a:r>
            <a:endParaRPr lang="zh-TW" altLang="en-US" dirty="0"/>
          </a:p>
          <a:p>
            <a:r>
              <a:rPr lang="zh-TW" altLang="en-US" b="1" dirty="0"/>
              <a:t>       眾弟子以為我功圓果滿    那知道無憑據難返理天</a:t>
            </a:r>
            <a:endParaRPr lang="zh-TW" altLang="en-US" dirty="0"/>
          </a:p>
          <a:p>
            <a:r>
              <a:rPr lang="zh-TW" altLang="en-US" b="1" dirty="0"/>
              <a:t>       只因是氣數至白陽暗轉    劫收惡道拯善玉石分班</a:t>
            </a:r>
            <a:endParaRPr lang="zh-TW" altLang="en-US" dirty="0"/>
          </a:p>
          <a:p>
            <a:r>
              <a:rPr lang="zh-TW" altLang="en-US" b="1" dirty="0"/>
              <a:t>       諸佛子俱奉命倒裝下世    闡大道渡原人協助收圓</a:t>
            </a:r>
            <a:endParaRPr lang="zh-TW" altLang="en-US" dirty="0"/>
          </a:p>
          <a:p>
            <a:r>
              <a:rPr lang="zh-TW" altLang="en-US" b="1" dirty="0"/>
              <a:t>      </a:t>
            </a:r>
            <a:r>
              <a:rPr lang="zh-TW" altLang="en-US" dirty="0"/>
              <a:t> </a:t>
            </a:r>
            <a:r>
              <a:rPr lang="zh-TW" altLang="en-US" b="1" dirty="0"/>
              <a:t>想起吾在世上未求真道    失悞了此良緣悔恨萬般</a:t>
            </a:r>
            <a:endParaRPr lang="zh-TW" altLang="en-US" dirty="0"/>
          </a:p>
          <a:p>
            <a:r>
              <a:rPr lang="zh-TW" altLang="en-US" b="1" dirty="0"/>
              <a:t>       到如今雖知曉天道寶貴    無色身想求道實在困難</a:t>
            </a:r>
            <a:endParaRPr lang="zh-TW" altLang="en-US" dirty="0"/>
          </a:p>
          <a:p>
            <a:r>
              <a:rPr lang="zh-TW" altLang="en-US" b="1" dirty="0"/>
              <a:t>       雖然是氣天仙亦可求道    無奈我功德小難聞真傳</a:t>
            </a:r>
            <a:endParaRPr lang="zh-TW" altLang="en-US" dirty="0"/>
          </a:p>
          <a:p>
            <a:r>
              <a:rPr lang="zh-TW" altLang="en-US" b="1" dirty="0"/>
              <a:t>       但願我眾弟子勤加修煉    我或者還可以把光來沾</a:t>
            </a:r>
            <a:endParaRPr lang="zh-TW" altLang="en-US" dirty="0"/>
          </a:p>
          <a:p>
            <a:r>
              <a:rPr lang="zh-TW" altLang="en-US" b="1" dirty="0"/>
              <a:t>       為何故氣天仙尚要求道    只因為延康劫將臨目前</a:t>
            </a:r>
            <a:endParaRPr lang="zh-TW" altLang="en-US" dirty="0"/>
          </a:p>
          <a:p>
            <a:r>
              <a:rPr lang="zh-TW" altLang="en-US" b="1" dirty="0"/>
              <a:t>       到那時日月星亦難躲脫    何況吾是氣天區區小仙</a:t>
            </a:r>
            <a:endParaRPr lang="zh-TW" altLang="en-US" dirty="0"/>
          </a:p>
          <a:p>
            <a:r>
              <a:rPr lang="zh-TW" altLang="en-US" b="1" dirty="0"/>
              <a:t>       吾今日到法壇忠言相告    勸吾徒莫猶豫速奔陽關</a:t>
            </a:r>
            <a:endParaRPr lang="zh-TW" altLang="en-US" dirty="0"/>
          </a:p>
          <a:p>
            <a:r>
              <a:rPr lang="zh-TW" altLang="en-US" b="1" dirty="0"/>
              <a:t>       還有那未求道諸眾弟子    望求道諸弟子前去宣言</a:t>
            </a:r>
            <a:endParaRPr lang="zh-TW" altLang="en-US" dirty="0"/>
          </a:p>
          <a:p>
            <a:r>
              <a:rPr lang="zh-TW" altLang="en-US" b="1" dirty="0"/>
              <a:t>       勸他們早日裡求道拜師    我亦可在氣天心中安然</a:t>
            </a:r>
            <a:endParaRPr lang="zh-TW" altLang="en-US" dirty="0"/>
          </a:p>
          <a:p>
            <a:r>
              <a:rPr lang="zh-TW" altLang="en-US" b="1" dirty="0"/>
              <a:t>       將來吾眾弟子稍能進步    或可以感動了上帝恩寬</a:t>
            </a:r>
            <a:endParaRPr lang="zh-TW" altLang="en-US" dirty="0"/>
          </a:p>
          <a:p>
            <a:r>
              <a:rPr lang="zh-TW" altLang="en-US" b="1" dirty="0"/>
              <a:t>       要明白得三寶始能明性    明了性才能夠成為佛仙</a:t>
            </a:r>
            <a:endParaRPr lang="zh-TW" altLang="en-US" dirty="0"/>
          </a:p>
          <a:p>
            <a:r>
              <a:rPr lang="zh-TW" altLang="en-US" b="1" dirty="0"/>
              <a:t>       大道理雖然是無形無象    內包羅乾與坤化育萬端</a:t>
            </a:r>
            <a:endParaRPr lang="zh-TW" altLang="en-US" dirty="0"/>
          </a:p>
          <a:p>
            <a:r>
              <a:rPr lang="zh-TW" altLang="en-US" b="1" dirty="0"/>
              <a:t>       吾在世亦曉得真理大道</a:t>
            </a:r>
            <a:r>
              <a:rPr lang="zh-TW" altLang="en-US" dirty="0"/>
              <a:t> </a:t>
            </a:r>
            <a:r>
              <a:rPr lang="zh-TW" altLang="en-US" b="1" dirty="0"/>
              <a:t>    不過是未得點亦屬枉然</a:t>
            </a:r>
            <a:endParaRPr lang="zh-TW" altLang="en-US" dirty="0"/>
          </a:p>
          <a:p>
            <a:r>
              <a:rPr lang="zh-TW" altLang="en-US" b="1" dirty="0"/>
              <a:t>       自以為誦經篇最為高尚    那曉得有形者盡是虛幻</a:t>
            </a:r>
            <a:endParaRPr lang="zh-TW" altLang="en-US" dirty="0"/>
          </a:p>
          <a:p>
            <a:r>
              <a:rPr lang="zh-TW" altLang="en-US" b="1" dirty="0"/>
              <a:t>       吾還望未求道眾位弟子    再不要仍舊是坐井觀天</a:t>
            </a:r>
            <a:endParaRPr lang="zh-TW" altLang="en-US" dirty="0"/>
          </a:p>
          <a:p>
            <a:r>
              <a:rPr lang="zh-TW" altLang="en-US" b="1" dirty="0"/>
              <a:t>       若然是再不肯回心轉意    恐怕你到那時想求亦難</a:t>
            </a:r>
            <a:endParaRPr lang="zh-TW" altLang="en-US" dirty="0"/>
          </a:p>
          <a:p>
            <a:r>
              <a:rPr lang="zh-TW" altLang="en-US" b="1" dirty="0"/>
              <a:t>       雖然是修淨土亦是一法    真淨土決不是誦唸經篇</a:t>
            </a:r>
            <a:endParaRPr lang="zh-TW" altLang="en-US" dirty="0"/>
          </a:p>
          <a:p>
            <a:r>
              <a:rPr lang="zh-TW" altLang="en-US" b="1" dirty="0"/>
              <a:t>       若能夠求天道即可明曉    明師指豁然明一切了然</a:t>
            </a:r>
            <a:endParaRPr lang="zh-TW" altLang="en-US" dirty="0"/>
          </a:p>
          <a:p>
            <a:r>
              <a:rPr lang="zh-TW" altLang="en-US" b="1" dirty="0"/>
              <a:t>       真天道自古來單傳獨授    非三期難曉得這個玄妙</a:t>
            </a:r>
            <a:endParaRPr lang="zh-TW" altLang="en-US" dirty="0"/>
          </a:p>
          <a:p>
            <a:r>
              <a:rPr lang="zh-TW" altLang="en-US" b="1" dirty="0"/>
              <a:t>       勸眾等早打破固執之性    速速的求天道看淡塵凡</a:t>
            </a:r>
            <a:endParaRPr lang="zh-TW" altLang="en-US" dirty="0"/>
          </a:p>
          <a:p>
            <a:r>
              <a:rPr lang="zh-TW" altLang="en-US" b="1" dirty="0"/>
              <a:t>       吾今日示此處心中悲嘆    想起了以前事心如刀挖</a:t>
            </a:r>
            <a:endParaRPr lang="zh-TW" altLang="en-US" dirty="0"/>
          </a:p>
          <a:p>
            <a:r>
              <a:rPr lang="zh-TW" altLang="en-US" b="1" dirty="0"/>
              <a:t>       早知道誦經文難超生死    我必定上法船求了真傳</a:t>
            </a:r>
            <a:endParaRPr lang="zh-TW" altLang="en-US" dirty="0"/>
          </a:p>
          <a:p>
            <a:r>
              <a:rPr lang="zh-TW" altLang="en-US" b="1" dirty="0"/>
              <a:t>       到如今雖後悔亦是無用    誰叫我在世上固執己見</a:t>
            </a:r>
            <a:endParaRPr lang="zh-TW" altLang="en-US" dirty="0"/>
          </a:p>
          <a:p>
            <a:r>
              <a:rPr lang="zh-TW" altLang="en-US" b="1" dirty="0"/>
              <a:t>       批至此師下令叫俺回返    只能夠停機圈不再批言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吾止機望諸徒速去勸化   </a:t>
            </a:r>
            <a:r>
              <a:rPr lang="zh-TW" altLang="en-US" dirty="0"/>
              <a:t> </a:t>
            </a:r>
            <a:r>
              <a:rPr lang="zh-TW" altLang="en-US" b="1" dirty="0"/>
              <a:t>勸眾等速求道切莫遲延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西天路十萬八一指即到   </a:t>
            </a:r>
            <a:r>
              <a:rPr lang="zh-TW" altLang="en-US" dirty="0"/>
              <a:t> </a:t>
            </a:r>
            <a:r>
              <a:rPr lang="zh-TW" altLang="en-US" b="1" dirty="0"/>
              <a:t>可見是真天道不同平凡</a:t>
            </a:r>
            <a:endParaRPr lang="zh-TW" altLang="en-US" dirty="0"/>
          </a:p>
          <a:p>
            <a:r>
              <a:rPr lang="zh-TW" altLang="en-US" b="1" dirty="0"/>
              <a:t>         吾心中所懷念一言難盡   </a:t>
            </a:r>
            <a:r>
              <a:rPr lang="zh-TW" altLang="en-US" dirty="0"/>
              <a:t> </a:t>
            </a:r>
            <a:r>
              <a:rPr lang="zh-TW" altLang="en-US" b="1" dirty="0"/>
              <a:t>只得候有機時再來批言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收機管叩謝</a:t>
            </a:r>
            <a:endParaRPr lang="zh-TW" altLang="en-US" dirty="0"/>
          </a:p>
          <a:p>
            <a:r>
              <a:rPr lang="zh-TW" altLang="en-US" b="1" dirty="0"/>
              <a:t>    宏恩慈俺                   望前賢將吾訓修正順穿</a:t>
            </a:r>
            <a:endParaRPr lang="zh-TW" altLang="en-US" dirty="0"/>
          </a:p>
          <a:p>
            <a:r>
              <a:rPr lang="zh-TW" altLang="en-US" b="1" dirty="0"/>
              <a:t>        </a:t>
            </a:r>
            <a:r>
              <a:rPr lang="zh-TW" altLang="en-US" dirty="0"/>
              <a:t> </a:t>
            </a:r>
            <a:r>
              <a:rPr lang="zh-TW" altLang="en-US" b="1" dirty="0"/>
              <a:t>吾再叩眾前賢身頂一禮   </a:t>
            </a:r>
            <a:r>
              <a:rPr lang="zh-TW" altLang="en-US" dirty="0"/>
              <a:t> </a:t>
            </a:r>
            <a:r>
              <a:rPr lang="zh-TW" altLang="en-US" b="1" dirty="0"/>
              <a:t>再別那眾弟子日後結緣</a:t>
            </a:r>
            <a:endParaRPr lang="zh-TW" altLang="en-US" dirty="0"/>
          </a:p>
          <a:p>
            <a:r>
              <a:rPr lang="zh-TW" altLang="en-US" b="1" dirty="0"/>
              <a:t>                                                                          </a:t>
            </a:r>
            <a:r>
              <a:rPr lang="zh-TW" altLang="en-US" dirty="0"/>
              <a:t> </a:t>
            </a:r>
            <a:r>
              <a:rPr lang="zh-TW" altLang="en-US" b="1" dirty="0"/>
              <a:t>唉唉  </a:t>
            </a:r>
            <a:r>
              <a:rPr lang="zh-TW" altLang="en-US" dirty="0"/>
              <a:t> </a:t>
            </a:r>
            <a:r>
              <a:rPr lang="zh-TW" altLang="en-US" b="1" dirty="0"/>
              <a:t>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480</TotalTime>
  <Words>366</Words>
  <Application>Microsoft Office PowerPoint</Application>
  <PresentationFormat>如螢幕大小 (4:3)</PresentationFormat>
  <Paragraphs>448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科技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  <vt:lpstr>佛教印光大師想求道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42</cp:revision>
  <dcterms:created xsi:type="dcterms:W3CDTF">2014-02-15T05:50:45Z</dcterms:created>
  <dcterms:modified xsi:type="dcterms:W3CDTF">2014-03-13T03:49:23Z</dcterms:modified>
</cp:coreProperties>
</file>