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3" r:id="rId5"/>
    <p:sldId id="302" r:id="rId6"/>
    <p:sldId id="301" r:id="rId7"/>
    <p:sldId id="300" r:id="rId8"/>
    <p:sldId id="299" r:id="rId9"/>
    <p:sldId id="298" r:id="rId10"/>
    <p:sldId id="304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、道務毫無進展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在辦道中，後學深深的體驗到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「天命可畏、這個道主權是在天的」。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後学在泰國北部幫辦，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就有一個村莊的研究班，我們已經開很久了，而這個道，一直沒有辦法在當地傳開來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九、開班主權在上天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天命可畏，辦與不辦，主權都在上天，不是我們人所能決定的。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所以佛堂的研究班或法會，都不能隨便停阿。</a:t>
            </a:r>
          </a:p>
        </p:txBody>
      </p:sp>
    </p:spTree>
    <p:extLst>
      <p:ext uri="{BB962C8B-B14F-4D97-AF65-F5344CB8AC3E}">
        <p14:creationId xmlns:p14="http://schemas.microsoft.com/office/powerpoint/2010/main" val="21220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二、建議點傳師停班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而且研究班的人數，越來也越少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，而我們開班，並不是在人家的屋子裡面，而是在屋子外面的庭院開班，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下雨或寒冷的時候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，都會給班員，帶來很大的不方便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8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二、建議點傳師停班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就將這種情形，向點傳師報告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，然後建議點傳師，是不是可以把這個班停掉，我們再到別的地方開班，點傳師也同意了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95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三、找道親回來開班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就在點傳師同意的這一天晚上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，在這個村莊，正好有研究班，我們就決定，這一次開完，就結束當地的研究班，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做事總是要有始有終，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當天晚上，我們還是很努力的去找道親，回來開班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58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四、沒有佛堂心難過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我們佛堂開班，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都是在道親家的庭院下開班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沒有讓上天老母，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及諸天仙佛，有個莊嚴的佛殿開班，心裡真的非常難過，心裡也實在對不起上天老母及諸天仙佛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65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五、最好有個大佛堂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因為村莊裡的道親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大部份去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田裡工作，還沒有回來，我們就先在一棟美麗的屋子前休息。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因為這棟屋子，蓋得很雄偉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，後學就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跟一齊前來幫辦的范講師說「如果老母及仙佛，能住在這雄偉的屋子裡，那該有多好！」，范講師也說「是啊！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5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六、道親發愿設佛堂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過了一段時間，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這棟房子的主人回來了，沒想到他竟然是我們的道親，他看到點傳師，和佛堂的人來了，他心裡非常的高興，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他立即向點傳師報告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，說他最近發了一個愿，願意把這棟房子，獻出來做佛堂，也請點傳師，和佛堂的人，都能搬來這邊住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187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七、終於有了大佛堂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點傳師聽了，也非常的高興，點傳師就跟這位道親說「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是不是可以在這裡開研究班？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」，我們這位道親，很高興的就答應了。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57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佛堂的班不能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八、佛堂繼續開班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這位道親發出大願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，要把這棟新房子，獻出來開設佛堂，點傳師當晚就決定研究班繼續開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「道」也因</a:t>
            </a:r>
            <a:r>
              <a:rPr lang="zh-TW" altLang="en-US" sz="40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當地傳開來了，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真的是感謝天恩師德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0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569</TotalTime>
  <Words>711</Words>
  <Application>Microsoft Office PowerPoint</Application>
  <PresentationFormat>如螢幕大小 (16:9)</PresentationFormat>
  <Paragraphs>37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佛堂的班不能停 悟見講</vt:lpstr>
      <vt:lpstr>佛堂的班不能停 悟見講</vt:lpstr>
      <vt:lpstr>佛堂的班不能停 悟見講</vt:lpstr>
      <vt:lpstr>佛堂的班不能停 悟見講</vt:lpstr>
      <vt:lpstr>佛堂的班不能停 悟見講</vt:lpstr>
      <vt:lpstr>佛堂的班不能停 悟見講</vt:lpstr>
      <vt:lpstr>佛堂的班不能停 悟見講</vt:lpstr>
      <vt:lpstr>佛堂的班不能停 悟見講</vt:lpstr>
      <vt:lpstr>佛堂的班不能停 悟見講</vt:lpstr>
      <vt:lpstr>佛堂的班不能停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284</cp:revision>
  <dcterms:created xsi:type="dcterms:W3CDTF">2014-02-15T05:50:45Z</dcterms:created>
  <dcterms:modified xsi:type="dcterms:W3CDTF">2018-04-23T07:37:13Z</dcterms:modified>
  <cp:contentStatus/>
</cp:coreProperties>
</file>