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08" r:id="rId2"/>
    <p:sldId id="310" r:id="rId3"/>
    <p:sldId id="309" r:id="rId4"/>
    <p:sldId id="296" r:id="rId5"/>
    <p:sldId id="297" r:id="rId6"/>
    <p:sldId id="307" r:id="rId7"/>
    <p:sldId id="306" r:id="rId8"/>
    <p:sldId id="305" r:id="rId9"/>
    <p:sldId id="304" r:id="rId10"/>
    <p:sldId id="303" r:id="rId11"/>
    <p:sldId id="302" r:id="rId12"/>
    <p:sldId id="301" r:id="rId13"/>
    <p:sldId id="300" r:id="rId14"/>
    <p:sldId id="299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2018/7/7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2018/7/7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五行修天道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一、五行另意劫難説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有的撞著炮子死　有的刀下染黃泉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有的火中把命斷　有的跳水歸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陰間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皆是前世造　前世造孽今生還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前生造　今生報　今生報應絲毫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074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五盤五行修天道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十、科学進化並非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登峰又造極，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進化無息止，將成盡化矣，因進化皆武器，道德毫不提，道不束人心，人心則野矣，心野意殘忍，與獸幾何異，由此觀之，科學進化，並非好消息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607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五盤五行修天道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十一、風火五行化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留預言，末日審判期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，審判人罪孽後，風火化天地，帝救懺悔人，劫收諸忤逆，你眾要不信，請看武器具，陸有坦克，海有兵船，空中有飛機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696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五盤五行修天道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十二、五行劫難世淒慘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海底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有潛艇，陸炮怪機關，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毒瓦斯火箭炮，宇宙原子彈，更有毒菌具，死光雷達槃，秘密的武器，枚舉不可完，無道之人，管用此具，寰宇怎不慘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612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五盤五行修天道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十三、虔修天道把劫脫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一旦起，萬金買命難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，有本領亦束手，待斃在家園，尤其牛虎歲，生死報應關，人不求佛佑，絕對難安然，除修天道，別道就如，繼業兩狼山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917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五盤五行修天道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十四、勸徒回頭速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到這期間，徒快清醒點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，這時莫瞎埋頭，苦掙造孽錢，槍炮聲起處，身家性命完，無道命難保，要錢能何干，勸徒明此，夠吃夠喝，回頭速向善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98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五盤五行修天道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十五、脫過此劫活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神仙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未雨綢繆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善，臨渴掘井難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，安防災夜防賊，年年防旱澇，劫來抱佛腿，放心佛不管，喊天地不應，嗓破悔亦晚，修者佛救，脫過此劫，去作活神仙。</a:t>
            </a:r>
          </a:p>
        </p:txBody>
      </p:sp>
    </p:spTree>
    <p:extLst>
      <p:ext uri="{BB962C8B-B14F-4D97-AF65-F5344CB8AC3E}">
        <p14:creationId xmlns:p14="http://schemas.microsoft.com/office/powerpoint/2010/main" val="33400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五行修天道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二、五行五色論劫難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人有罪　神知道　人人頭上插旗號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不認人　認旗號　照著旗號遭實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青旗　使炮叫　插紅旗者用火燒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插黑旗　水溺竅　插白旗者吃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鋼刀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931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五行修天道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三、虔修天道躲劫難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惟有積福行善好　插著黃旗神聖保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人善獲福神雖保　不如修道出劫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濠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快把大道找　不尋大道脫不了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781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五行修天道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四、三期末劫混亂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期末劫混亂年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，邪教白蓮現，妖術實無邊，七十二假彌勒，三六假濟顛，呼風能喚雨，倒海又移山，飛沙走石土，騎凳可上天，指天天開，指地地裂，撒豆成兵員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五盤五行修天道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、五盤降世佛盤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妖魔鬼怪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佛，五槃全落地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，四槃邪一槃正，說來危險極，修道無主意，再有好奇心，加上不明理，或好圖小利，這樣人兒，雖入正道，也在危險里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529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五盤五行修天道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六、妖魔鬼怪來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亂世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妖魔鬼怪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等，邪法無別用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，他們是亂世者，混亂算成功，或特法造反，或據地自雄，官因妖道亂，道門全查封，咱們正道，亦被妖累，考魔叢叢生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01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五盤五行修天道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七、正道渡世化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迷津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本無法，度世用理化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，官不知邪正道，以正當妖拿，妖道偷了牛，正道反橛拔，這時大考至，眾徒要記下，望眾為道，寧受折磨，莫為妖犯法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052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五盤五行修天道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八、見佛聞法抱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道行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今泄天機，後事告眾位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，農工商見官難，人怎見彌勒，真少人難見，假多人易窺，徒等抱佛腿，保車不掉軌，否則之間，定要失足，葬身與魔鬼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901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五盤五行修天道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九、不離金線把道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悟道義，明後堅志立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，切不可見奇法，忘了真天理，追隨前人修，線勿須臾離，如此庶乎可，不墜邪槃里，精持道念，前率後隨，同師謁上帝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160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624</TotalTime>
  <Words>933</Words>
  <Application>Microsoft Office PowerPoint</Application>
  <PresentationFormat>如螢幕大小 (16:9)</PresentationFormat>
  <Paragraphs>63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五盤五行修天道 悟見講</vt:lpstr>
      <vt:lpstr>五盤五行修天道 悟見講</vt:lpstr>
      <vt:lpstr>五盤五行修天道 悟見講</vt:lpstr>
      <vt:lpstr>五盤五行修天道 悟見講</vt:lpstr>
      <vt:lpstr>五盤五行修天道 悟見講</vt:lpstr>
      <vt:lpstr>五盤五行修天道 悟見講</vt:lpstr>
      <vt:lpstr>五盤五行修天道 悟見講</vt:lpstr>
      <vt:lpstr>五盤五行修天道 悟見講</vt:lpstr>
      <vt:lpstr>五盤五行修天道 悟見講</vt:lpstr>
      <vt:lpstr>五盤五行修天道 悟見講</vt:lpstr>
      <vt:lpstr>五盤五行修天道 悟見講</vt:lpstr>
      <vt:lpstr>五盤五行修天道 悟見講</vt:lpstr>
      <vt:lpstr>五盤五行修天道 悟見講</vt:lpstr>
      <vt:lpstr>五盤五行修天道 悟見講</vt:lpstr>
      <vt:lpstr>五盤五行修天道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314</cp:revision>
  <dcterms:created xsi:type="dcterms:W3CDTF">2014-02-15T05:50:45Z</dcterms:created>
  <dcterms:modified xsi:type="dcterms:W3CDTF">2018-07-07T02:15:38Z</dcterms:modified>
  <cp:contentStatus/>
</cp:coreProperties>
</file>