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96" r:id="rId2"/>
    <p:sldId id="297" r:id="rId3"/>
    <p:sldId id="302" r:id="rId4"/>
    <p:sldId id="301" r:id="rId5"/>
    <p:sldId id="300" r:id="rId6"/>
    <p:sldId id="299" r:id="rId7"/>
    <p:sldId id="303" r:id="rId8"/>
    <p:sldId id="298" r:id="rId9"/>
    <p:sldId id="305" r:id="rId10"/>
    <p:sldId id="307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2018/4/25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、上天又降考了</a:t>
            </a:r>
          </a:p>
          <a:p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年，在這一年來，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在某一地區辦道，各組線的開荒前賢，都遇到很大的考驗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甚至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有的落入牢獄之災，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因此各組線的前賢，紛紛退出該地區的道務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、白水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老人後之放命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無效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師母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慈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示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1990/06/29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你們都還能辦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，因你們老前人還在，以後你們老前人歸了，還會有人「放命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這時候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你們還修不修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要自修」，不能再去拜誰，跟誰修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你們老前人是代命、代承，我們就應該要謹慎。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825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二、上天降考有用意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有一次濟公老師臨壇，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語重心長的告訴大家，這是上天降下的大考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怕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你們人間的人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，把道給辦糟了（爛了），讓這道的尊貴，顕現不出來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59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三、假天命充斥世間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濟公老師為何講出這段話？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因為現在有人，不順上天老母之意，自我放天命，造成假天命充斥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天命就是沒天命，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是無法點開衆生的玄關竅，是無法讓人超脫生死，如此，不但斷了衆生的慧命，也斷了這些衆生九玄七祖的慧命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00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四、沒求道不能立愿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根据道場一位，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長年在泰國開荒的點傳師説，最近（西元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年）在泰國開三天法會，當最後一堂課講完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員要立愿時，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濟公老師臨壇，就叫出其中八位的班員，説這些班員，不能立愿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915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五、假天命打不開玄關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後來經查明，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這八位是在自我放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命（沒天命）的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道場求道的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假天命打不開玄關竅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，求道無效，所以濟公老師不讓他們立愿。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520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六、天命到白水老人止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過去法會時，濟公老師臨壇，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後學親自聽到老師説，天命的分界點，就到白水老人為止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白水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老人歸空後，就不能再放天命了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，白水老人在西元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1995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年歸空，白水老人歸空後，才領天命的人，這天命是有問題的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36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註：老母的見證</a:t>
            </a: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皇母慈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訓</a:t>
            </a:r>
            <a:r>
              <a:rPr lang="en-US" altLang="zh-TW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1989/11/15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冬季大典  慈法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宮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榮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兒擔任辦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末後            兒女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遵命方該然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若是不聽榮兒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令      如同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違背師令般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如同違背皇母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：榮兒，是白水老人  韓恩榮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77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七、沒天命點道無效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從西元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1995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年，到今年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2018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年止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，共經過了 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23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個年頭，在這麽多年中，不知有多少新領命的人（沒天命）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是這些人所辦的道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，是點不開玄關竅的，這問題真的很大。</a:t>
            </a:r>
          </a:p>
        </p:txBody>
      </p:sp>
    </p:spTree>
    <p:extLst>
      <p:ext uri="{BB962C8B-B14F-4D97-AF65-F5344CB8AC3E}">
        <p14:creationId xmlns:p14="http://schemas.microsoft.com/office/powerpoint/2010/main" val="136631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不要把道辦爛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dirty="0" smtClean="0"/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八、修道要有智慧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要有智慧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與教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不同，有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組織、團體人事、掛牌立案，就不是道了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你參加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，起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心動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已著人情名利權勢，已經偏差了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，偏差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離道遠矣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能辦嗎？還有天命嗎？</a:t>
            </a:r>
          </a:p>
        </p:txBody>
      </p:sp>
    </p:spTree>
    <p:extLst>
      <p:ext uri="{BB962C8B-B14F-4D97-AF65-F5344CB8AC3E}">
        <p14:creationId xmlns:p14="http://schemas.microsoft.com/office/powerpoint/2010/main" val="411774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576</TotalTime>
  <Words>717</Words>
  <Application>Microsoft Office PowerPoint</Application>
  <PresentationFormat>如螢幕大小 (16:9)</PresentationFormat>
  <Paragraphs>44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不要把道辦爛了 悟見講</vt:lpstr>
      <vt:lpstr>不要把道辦爛了 悟見講</vt:lpstr>
      <vt:lpstr>不要把道辦爛了 悟見講</vt:lpstr>
      <vt:lpstr>不要把道辦爛了 悟見講</vt:lpstr>
      <vt:lpstr>不要把道辦爛了 悟見講</vt:lpstr>
      <vt:lpstr>不要把道辦爛了 悟見講</vt:lpstr>
      <vt:lpstr>不要把道辦爛了 悟見講</vt:lpstr>
      <vt:lpstr>不要把道辦爛了 悟見講</vt:lpstr>
      <vt:lpstr>不要把道辦爛了 悟見講</vt:lpstr>
      <vt:lpstr>不要把道辦爛了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289</cp:revision>
  <dcterms:created xsi:type="dcterms:W3CDTF">2014-02-15T05:50:45Z</dcterms:created>
  <dcterms:modified xsi:type="dcterms:W3CDTF">2018-04-25T05:48:43Z</dcterms:modified>
  <cp:contentStatus/>
</cp:coreProperties>
</file>