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不孝阻父母求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40000" lnSpcReduction="20000"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、阻父母求道的人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在後學渡人的經驗中，曾經有碰到兩個案例，就是做人兒女的，用盡所能的，來阻礙他的父母親求道，真是天底下的怪事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 假孝非真孝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這二位身為兒女的人，對父母親非常照顧，在他們的左右鄰居中，大家都認為他們是孝子，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像這樣孝順的好孩子，意然會阻止父母來求道，真是一件大怪事，在上天的標準來看這二位人，他們的孝順不是真正的孝。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三、佛緣根基太淺了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這二位阻止父母親求道的人，後學都有帶他們來佛堂聽道理，其中一位有求道，但求道後就不再進入佛堂研究道理，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另外一位，來到佛堂之後，看到仙佛臨壇，他自認為「仙佛沒什麽，他比仙佛行」，所以他不願意求道。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四、二位老人的悲哀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這二位的父母，年紀都是八十歲以上的年紀了，有一位有小型的痴呆症，但生活還能自理，另外一位老人家則行動不便，二位腦筋還算清醒，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後學跟他們講道理，他們都聽得法喜充滿，只要他們兒女，勸他們求道，他們一定會求道，只可惜他們的兒女都不明理。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五、不孝兒女也悲哀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後學是希望他們兒女，載他們兩位老人家到佛堂，可是他們的兒女，都不願載他們來求道，這也是怪事一件。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他們兒女不載，那我親自來載好了，可是這二位孩子，一直阻礙後學載他們，並且放下痕话「要是載他們的父母親求道，以後我就跟你沒完沒了」。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六、我也無力助他們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這句話就是要跟我吵到底之意，在這樣的情況下，我只好打退堂鼓了，不敢載二位老人家去求道，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由這件事看來，世人無奇不有，表面雖然孝順，但阻止父母求道，那是一件不智而又不孝的行為。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七、健康時快求道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談到這邊，讓我想起呂仙祖的一句話「莫謂老來方學道」，等到老了，人衰氣不足，身体的不便，以及兒孫不幫忙又阻止，那要求道就很難了，奉勸大家，趁你現在還年輕，趕快來求道修道辦道，這樣你這一生就沒白費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535</Words>
  <Application>Microsoft Office PowerPoint</Application>
  <PresentationFormat>如螢幕大小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不孝阻父母求道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271</cp:revision>
  <dcterms:created xsi:type="dcterms:W3CDTF">2014-02-15T05:50:45Z</dcterms:created>
  <dcterms:modified xsi:type="dcterms:W3CDTF">2018-05-02T02:09:39Z</dcterms:modified>
  <cp:contentStatus/>
</cp:coreProperties>
</file>