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10" r:id="rId2"/>
    <p:sldId id="308" r:id="rId3"/>
    <p:sldId id="307" r:id="rId4"/>
    <p:sldId id="296" r:id="rId5"/>
    <p:sldId id="297" r:id="rId6"/>
    <p:sldId id="305" r:id="rId7"/>
    <p:sldId id="304" r:id="rId8"/>
    <p:sldId id="303" r:id="rId9"/>
    <p:sldId id="302" r:id="rId10"/>
    <p:sldId id="306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48" y="627534"/>
            <a:ext cx="784887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5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六、我遇到大車禍了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這樣的搖晃和速度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，應該是會翻車，當時全車的人都大叫起來，後學也跟著大叫，別人叫的是哀嚎聲，後學叫的是佛號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4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七、唸佛號結善緣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因為「五字真經」不能念出聲音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，後学也可以自己默念，但是為了讓同車的人，在危難中能与佛結善緣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就大聲的改念「阿彌陀佛」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，聲音拉的很長，一直到車子安全停了下來為止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431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八、衆生遭刼的心境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全車的人，驚魂未定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著後學，後學用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手，指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著他們的腳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這時候他們，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驚覺到鞋子都飛掉了，他們就趕快在車上尋找他們的鞋子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78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九、辦天道的人最平安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師母曾經在泰國的法會臨壇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，師母很慈悲的給大家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如果飛机有危難的時候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，如果乘客中，有坐一位誠心修辦的天道弟子，仙佛會護佑，這架飛机，就不會出問題，一切平安」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08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十、辦道人邊最安全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而這次在車上，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不是只有一位誠心修辦的人，而有三位，這三位就是「范點傳師、後學的引保師羅老師、還有後學」，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因為有大德點傳師在車上，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諸天仙佛護法，這次的車禍，才得以平安度過，要不是「天恩師德」的護佑，我想「這條小命就沒有了」。</a:t>
            </a:r>
          </a:p>
        </p:txBody>
      </p:sp>
    </p:spTree>
    <p:extLst>
      <p:ext uri="{BB962C8B-B14F-4D97-AF65-F5344CB8AC3E}">
        <p14:creationId xmlns:p14="http://schemas.microsoft.com/office/powerpoint/2010/main" val="24028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3519"/>
            <a:ext cx="7344815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4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8660"/>
            <a:ext cx="7560840" cy="454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、到泰國北部了愿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有一次，後學應邀到泰國北部去講課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，當地的范點傳師，就帶後學和後學的引保師，一齊坐車前去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車子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從曼谷出發，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到泰國北部的佛堂，大約要七小時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二、泰國的公路寬又大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泰國，除了在曼谷市區，有高速公路外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，其他地區，都沒有高速公路，不過從曼谷前往各地的大城市，馬路都非常寬，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加上大馬路上，很少有住家，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除了經過城鎮，車子稍微慢下來，但是出了城鎮，馬路變得又寬又直，簡直像高速公路一樣，時速都可以開到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公里以上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667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三、快死公路指什麽？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就是馬路寬大又平，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所以開車的人，速度都是開得很快，包括我們所搭乘的大客車。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車子速度一快，如果出了車禍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，就會死傷慘重，所以有人笑稱「高速公路」，就像一條「快死公路」，這種說法是不誇張的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58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四、仙佛庇佑修道人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我們出外辦道的人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，每天都要去成全道親，也要到各地去講課，處處都離不開車子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車子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在路上跑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，都要靠上天的保佑平安。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1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五、辦道人一定平安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因為上天保佑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，我們這一群修辦人，二、三十年來，一切都平安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有時候會發生意外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，但是還是平安無事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149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中修道人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六、我遇到大車禍了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就以後學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這次，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點傳師到北部講課，車子以很快的速度，在公路上行駛，以後學開車的經驗，當時的速度，大約在時速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90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公里左右。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很不幸的，車子在高速中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，撞上了路邊的安全護欄，車子起了很大的搖晃，邊搖邊前進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571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669</TotalTime>
  <Words>824</Words>
  <Application>Microsoft Office PowerPoint</Application>
  <PresentationFormat>如螢幕大小 (16:9)</PresentationFormat>
  <Paragraphs>46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不在刼中修道人 悟見講</vt:lpstr>
      <vt:lpstr>不在刼中修道人 悟見講</vt:lpstr>
      <vt:lpstr>不在刼中修道人 悟見講</vt:lpstr>
      <vt:lpstr>不在刼中修道人 悟見講</vt:lpstr>
      <vt:lpstr>不在刼中修道人 悟見講</vt:lpstr>
      <vt:lpstr>不在刼中修道人 悟見講</vt:lpstr>
      <vt:lpstr>不在刼中修道人 悟見講</vt:lpstr>
      <vt:lpstr>不在刼中修道人 悟見講</vt:lpstr>
      <vt:lpstr>不在刼中修道人 悟見講</vt:lpstr>
      <vt:lpstr>不在刼中修道人 悟見講</vt:lpstr>
      <vt:lpstr>不在刼中修道人 悟見講</vt:lpstr>
      <vt:lpstr>不在刼中修道人 悟見講</vt:lpstr>
      <vt:lpstr>不在刼中修道人 悟見講</vt:lpstr>
      <vt:lpstr>不在刼中修道人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283</cp:revision>
  <dcterms:created xsi:type="dcterms:W3CDTF">2014-02-15T05:50:45Z</dcterms:created>
  <dcterms:modified xsi:type="dcterms:W3CDTF">2018-03-26T05:11:58Z</dcterms:modified>
  <cp:contentStatus/>
</cp:coreProperties>
</file>