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一群人來求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、道義開示結佛緣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後学在泰國幫辦時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，有一位道親，帶他的親朋好友，一共是七位，來佛堂拜佛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傳師慈悲，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就派後學，給他們做道義開示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一群人來求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二、今生端莊前世修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這七位中有一位是當官的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，是當鄉長的，人高高的，一表人才，果然是當官的人，長相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不同於其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他人。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是前世有修的結果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，因果經上說「今生端莊是何因？前世鮮花拜佛人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37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一群人來求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註、求道是累世有修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菩提白佛言。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世尊。頗有眾生。得聞如是言說章句。生實信不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告須菩提。莫作是說。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如來滅後。後五百歲。有持戒修福者。於此章句。能生信心。以此為實。當知是人。不於一佛二佛三四五佛而種善根。已於無量千萬佛所。種諸善根。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48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一群人來求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三、沒求道不能進天門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後學就拿泰國的老和尚求道的故事，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來跟這群朋友說明求道的重要，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後學就跟他們說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，老和尚修行的功夫，已經可以靈遊天堂了，可是就是進不了南天門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天門的天神，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就告訴老和尚，要進入這個天門，你非求道不可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17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一群人來求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四、老和尚終於求道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老和尚進不了天門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，就傷心的離開了，靈回到人間，他就一直在等待求道，一等就等幾十年，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幸好老和尚長壽，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否則就等不到求道了，幸好他修得好，後來他終於等到了，他求道後，非常高興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18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一群人來求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五、求道回天脫輪迴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老和尚高興的事，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就是他將來，靈性可以進南天門了，不會再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被擋下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往生後，也可以經由南天門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，回解脫的天「無極理天」，永遠不再生死輪廻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854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一群人來求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六、求道開玄關正門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由老和尚這個故事，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可以證明「求道是非常重要的」，我們求道是打開回天的正門，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這個正門打開了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，將來往生時，靈性才能從這個門出，才能進南天門，靈就可以回無極裡天，成仙做佛，不再落入生死輪迴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07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一群人來求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七、來的人全部求道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聽了道理後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，他們七位，都願意求道。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他們七位終於求道了，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真的恭喜他們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037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556</TotalTime>
  <Words>592</Words>
  <Application>Microsoft Office PowerPoint</Application>
  <PresentationFormat>如螢幕大小 (16:9)</PresentationFormat>
  <Paragraphs>33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一群人來求道 悟見講</vt:lpstr>
      <vt:lpstr>一群人來求道 悟見講</vt:lpstr>
      <vt:lpstr>一群人來求道 悟見講</vt:lpstr>
      <vt:lpstr>一群人來求道 悟見講</vt:lpstr>
      <vt:lpstr>一群人來求道 悟見講</vt:lpstr>
      <vt:lpstr>一群人來求道 悟見講</vt:lpstr>
      <vt:lpstr>一群人來求道 悟見講</vt:lpstr>
      <vt:lpstr>一群人來求道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282</cp:revision>
  <dcterms:created xsi:type="dcterms:W3CDTF">2014-02-15T05:50:45Z</dcterms:created>
  <dcterms:modified xsi:type="dcterms:W3CDTF">2018-04-27T06:51:37Z</dcterms:modified>
  <cp:contentStatus/>
</cp:coreProperties>
</file>