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97" r:id="rId2"/>
    <p:sldId id="296" r:id="rId3"/>
    <p:sldId id="300" r:id="rId4"/>
    <p:sldId id="299" r:id="rId5"/>
    <p:sldId id="29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一指超生不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騙人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、殊勝因緣講持齋</a:t>
            </a: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一次，在曼谷附近的佛堂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，開了三天的法會，後學奉點傳師之命，講解「持齋的意義」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94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一指超生不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騙人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二、法語滋潤心感動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後學在講課當中，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就發現有一位班員，邊聽邊掉眼淚，後學講完課後，這位前賢，就來請教一些持齋的問題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也都一一的回覆，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他也非常的感動和高興，他當下就發愿「馬上要學習持齋」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一指超生不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騙人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三、找回佛心立清口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經過一段時間後，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他覺得清口茹素，沒有什麼問題，他就跟點傳師報告，他想要在佛前立「清口茹素愿」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傳師也很高興的答應了，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因此他很順利的，在佛前立下了「清口茹素」愿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135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一指超生不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騙人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四、佛緣深厚一家人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求道後，他很誠心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，就把他全家十多位成員，都帶來求道，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80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歲的老媽也求道了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抱在懷中的孫子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，也都抱來佛堂求道，他們真是佛緣深厚的一家啊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524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一指超生不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騙人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五、一指超生不騙人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不久之後，他媽媽歸空了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，身軟如棉，栩栩如生，證明靈性已經回理天，永脫輪迴。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我們這位道親，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看到他媽媽靈性回天，他很高興，更發誠心了。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27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541</TotalTime>
  <Words>341</Words>
  <Application>Microsoft Office PowerPoint</Application>
  <PresentationFormat>如螢幕大小 (16:9)</PresentationFormat>
  <Paragraphs>20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一指超生不騙人 悟見講</vt:lpstr>
      <vt:lpstr>一指超生不騙人 悟見講</vt:lpstr>
      <vt:lpstr>一指超生不騙人 悟見講</vt:lpstr>
      <vt:lpstr>一指超生不騙人 悟見講</vt:lpstr>
      <vt:lpstr>一指超生不騙人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269</cp:revision>
  <dcterms:created xsi:type="dcterms:W3CDTF">2014-02-15T05:50:45Z</dcterms:created>
  <dcterms:modified xsi:type="dcterms:W3CDTF">2018-05-17T03:27:04Z</dcterms:modified>
  <cp:contentStatus/>
</cp:coreProperties>
</file>