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734" y="-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E5A980-5A68-4403-82AC-492F64D3C53E}" type="datetimeFigureOut">
              <a:rPr lang="zh-TW" altLang="en-US" smtClean="0"/>
              <a:t>2015/3/16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B249CE-8DA0-40C8-8917-3EF9A2D8FA6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2" name="矩形 31"/>
          <p:cNvSpPr/>
          <p:nvPr/>
        </p:nvSpPr>
        <p:spPr>
          <a:xfrm>
            <a:off x="0" y="-1"/>
            <a:ext cx="365760" cy="5140842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矩形 38"/>
          <p:cNvSpPr/>
          <p:nvPr/>
        </p:nvSpPr>
        <p:spPr>
          <a:xfrm>
            <a:off x="309558" y="510358"/>
            <a:ext cx="45720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矩形 39"/>
          <p:cNvSpPr/>
          <p:nvPr/>
        </p:nvSpPr>
        <p:spPr>
          <a:xfrm>
            <a:off x="269073" y="510358"/>
            <a:ext cx="27432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矩形 40"/>
          <p:cNvSpPr/>
          <p:nvPr/>
        </p:nvSpPr>
        <p:spPr>
          <a:xfrm>
            <a:off x="250020" y="510358"/>
            <a:ext cx="9144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矩形 41"/>
          <p:cNvSpPr/>
          <p:nvPr/>
        </p:nvSpPr>
        <p:spPr>
          <a:xfrm>
            <a:off x="221768" y="510358"/>
            <a:ext cx="9144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914400" y="3257550"/>
            <a:ext cx="7772400" cy="1481328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914400" y="2125980"/>
            <a:ext cx="7772400" cy="113157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56" name="矩形 55"/>
          <p:cNvSpPr/>
          <p:nvPr/>
        </p:nvSpPr>
        <p:spPr>
          <a:xfrm>
            <a:off x="255291" y="3785546"/>
            <a:ext cx="73152" cy="126873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矩形 64"/>
          <p:cNvSpPr/>
          <p:nvPr/>
        </p:nvSpPr>
        <p:spPr>
          <a:xfrm>
            <a:off x="255291" y="3597614"/>
            <a:ext cx="73152" cy="17145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矩形 65"/>
          <p:cNvSpPr/>
          <p:nvPr/>
        </p:nvSpPr>
        <p:spPr>
          <a:xfrm>
            <a:off x="255291" y="3478264"/>
            <a:ext cx="73152" cy="10287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矩形 66"/>
          <p:cNvSpPr/>
          <p:nvPr/>
        </p:nvSpPr>
        <p:spPr>
          <a:xfrm>
            <a:off x="255291" y="3406919"/>
            <a:ext cx="73152" cy="5486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E5A980-5A68-4403-82AC-492F64D3C53E}" type="datetimeFigureOut">
              <a:rPr lang="zh-TW" altLang="en-US" smtClean="0"/>
              <a:t>2015/3/16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B249CE-8DA0-40C8-8917-3EF9A2D8FA6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1981200" cy="4388644"/>
          </a:xfrm>
        </p:spPr>
        <p:txBody>
          <a:bodyPr vert="eaVert" anchor="ctr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05980"/>
            <a:ext cx="5867400" cy="438864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E5A980-5A68-4403-82AC-492F64D3C53E}" type="datetimeFigureOut">
              <a:rPr lang="zh-TW" altLang="en-US" smtClean="0"/>
              <a:t>2015/3/16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B249CE-8DA0-40C8-8917-3EF9A2D8FA6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E5A980-5A68-4403-82AC-492F64D3C53E}" type="datetimeFigureOut">
              <a:rPr lang="zh-TW" altLang="en-US" smtClean="0"/>
              <a:t>2015/3/16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B249CE-8DA0-40C8-8917-3EF9A2D8FA6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手繪多邊形 13"/>
          <p:cNvSpPr>
            <a:spLocks/>
          </p:cNvSpPr>
          <p:nvPr/>
        </p:nvSpPr>
        <p:spPr bwMode="auto">
          <a:xfrm>
            <a:off x="4828952" y="805416"/>
            <a:ext cx="4322136" cy="4343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手繪多邊形 14"/>
          <p:cNvSpPr>
            <a:spLocks/>
          </p:cNvSpPr>
          <p:nvPr/>
        </p:nvSpPr>
        <p:spPr bwMode="auto">
          <a:xfrm>
            <a:off x="373966" y="0"/>
            <a:ext cx="5514536" cy="4961499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手繪多邊形 12"/>
          <p:cNvSpPr>
            <a:spLocks/>
          </p:cNvSpPr>
          <p:nvPr/>
        </p:nvSpPr>
        <p:spPr bwMode="auto">
          <a:xfrm rot="5236414">
            <a:off x="4976478" y="964110"/>
            <a:ext cx="30861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5943600" y="0"/>
            <a:ext cx="2743200" cy="3200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手繪多邊形 16"/>
          <p:cNvSpPr>
            <a:spLocks/>
          </p:cNvSpPr>
          <p:nvPr/>
        </p:nvSpPr>
        <p:spPr bwMode="auto">
          <a:xfrm>
            <a:off x="5943600" y="3200400"/>
            <a:ext cx="3200400" cy="8572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手繪多邊形 17"/>
          <p:cNvSpPr>
            <a:spLocks/>
          </p:cNvSpPr>
          <p:nvPr/>
        </p:nvSpPr>
        <p:spPr bwMode="auto">
          <a:xfrm>
            <a:off x="5943600" y="0"/>
            <a:ext cx="1371600" cy="3200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手繪多邊形 18"/>
          <p:cNvSpPr>
            <a:spLocks/>
          </p:cNvSpPr>
          <p:nvPr/>
        </p:nvSpPr>
        <p:spPr bwMode="auto">
          <a:xfrm>
            <a:off x="5948364" y="3184923"/>
            <a:ext cx="2090737" cy="195857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手繪多邊形 19"/>
          <p:cNvSpPr>
            <a:spLocks/>
          </p:cNvSpPr>
          <p:nvPr/>
        </p:nvSpPr>
        <p:spPr bwMode="auto">
          <a:xfrm>
            <a:off x="5943600" y="3200400"/>
            <a:ext cx="1600200" cy="19431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手繪多邊形 20"/>
          <p:cNvSpPr>
            <a:spLocks/>
          </p:cNvSpPr>
          <p:nvPr/>
        </p:nvSpPr>
        <p:spPr bwMode="auto">
          <a:xfrm>
            <a:off x="5943600" y="1028700"/>
            <a:ext cx="3200400" cy="21717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手繪多邊形 21"/>
          <p:cNvSpPr>
            <a:spLocks/>
          </p:cNvSpPr>
          <p:nvPr/>
        </p:nvSpPr>
        <p:spPr bwMode="auto">
          <a:xfrm>
            <a:off x="5943600" y="1314450"/>
            <a:ext cx="3200400" cy="18859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手繪多邊形 22"/>
          <p:cNvSpPr>
            <a:spLocks/>
          </p:cNvSpPr>
          <p:nvPr/>
        </p:nvSpPr>
        <p:spPr bwMode="auto">
          <a:xfrm>
            <a:off x="990600" y="3200400"/>
            <a:ext cx="4953000" cy="19431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手繪多邊形 23"/>
          <p:cNvSpPr>
            <a:spLocks/>
          </p:cNvSpPr>
          <p:nvPr/>
        </p:nvSpPr>
        <p:spPr bwMode="auto">
          <a:xfrm>
            <a:off x="533400" y="3200400"/>
            <a:ext cx="5334000" cy="19431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手繪多邊形 24"/>
          <p:cNvSpPr>
            <a:spLocks/>
          </p:cNvSpPr>
          <p:nvPr/>
        </p:nvSpPr>
        <p:spPr bwMode="auto">
          <a:xfrm>
            <a:off x="366824" y="1828800"/>
            <a:ext cx="5638800" cy="1371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手繪多邊形 25"/>
          <p:cNvSpPr>
            <a:spLocks/>
          </p:cNvSpPr>
          <p:nvPr/>
        </p:nvSpPr>
        <p:spPr bwMode="auto">
          <a:xfrm>
            <a:off x="366824" y="1600200"/>
            <a:ext cx="5638800" cy="1600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手繪多邊形 26"/>
          <p:cNvSpPr>
            <a:spLocks/>
          </p:cNvSpPr>
          <p:nvPr/>
        </p:nvSpPr>
        <p:spPr bwMode="auto">
          <a:xfrm>
            <a:off x="4572000" y="3200400"/>
            <a:ext cx="1371600" cy="19431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06902" y="1013754"/>
            <a:ext cx="5718048" cy="733115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E5A980-5A68-4403-82AC-492F64D3C53E}" type="datetimeFigureOut">
              <a:rPr lang="zh-TW" altLang="en-US" smtClean="0"/>
              <a:t>2015/3/16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B249CE-8DA0-40C8-8917-3EF9A2D8FA6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363160" y="301698"/>
            <a:ext cx="8503920" cy="664699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6902" y="384048"/>
            <a:ext cx="8156448" cy="58293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 flipH="1">
            <a:off x="371538" y="510358"/>
            <a:ext cx="27432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矩形 8"/>
          <p:cNvSpPr/>
          <p:nvPr/>
        </p:nvSpPr>
        <p:spPr>
          <a:xfrm flipH="1">
            <a:off x="411109" y="510358"/>
            <a:ext cx="27432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矩形 9"/>
          <p:cNvSpPr/>
          <p:nvPr/>
        </p:nvSpPr>
        <p:spPr>
          <a:xfrm flipH="1">
            <a:off x="448450" y="510358"/>
            <a:ext cx="9144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 flipH="1">
            <a:off x="476702" y="510358"/>
            <a:ext cx="9144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矩形 11"/>
          <p:cNvSpPr/>
          <p:nvPr/>
        </p:nvSpPr>
        <p:spPr>
          <a:xfrm>
            <a:off x="500478" y="510358"/>
            <a:ext cx="36576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84048"/>
            <a:ext cx="8229600" cy="6858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64344" y="1327876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55344" y="1327876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E5A980-5A68-4403-82AC-492F64D3C53E}" type="datetimeFigureOut">
              <a:rPr lang="zh-TW" altLang="en-US" smtClean="0"/>
              <a:t>2015/3/16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B249CE-8DA0-40C8-8917-3EF9A2D8FA6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 24"/>
          <p:cNvSpPr/>
          <p:nvPr/>
        </p:nvSpPr>
        <p:spPr>
          <a:xfrm>
            <a:off x="0" y="301699"/>
            <a:ext cx="8867080" cy="664699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4" y="384048"/>
            <a:ext cx="7772400" cy="6858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357312"/>
            <a:ext cx="4040188" cy="47982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1357312"/>
            <a:ext cx="4041775" cy="47982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844278"/>
            <a:ext cx="4040188" cy="29695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844278"/>
            <a:ext cx="4041775" cy="29695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E5A980-5A68-4403-82AC-492F64D3C53E}" type="datetimeFigureOut">
              <a:rPr lang="zh-TW" altLang="en-US" smtClean="0"/>
              <a:t>2015/3/16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B249CE-8DA0-40C8-8917-3EF9A2D8FA6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87790" y="510358"/>
            <a:ext cx="45720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矩形 16"/>
          <p:cNvSpPr/>
          <p:nvPr/>
        </p:nvSpPr>
        <p:spPr>
          <a:xfrm>
            <a:off x="47305" y="510358"/>
            <a:ext cx="27432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矩形 17"/>
          <p:cNvSpPr/>
          <p:nvPr/>
        </p:nvSpPr>
        <p:spPr>
          <a:xfrm>
            <a:off x="28252" y="510358"/>
            <a:ext cx="9144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>
          <a:xfrm>
            <a:off x="0" y="510358"/>
            <a:ext cx="9144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矩形 19"/>
          <p:cNvSpPr/>
          <p:nvPr/>
        </p:nvSpPr>
        <p:spPr>
          <a:xfrm flipH="1">
            <a:off x="149770" y="510358"/>
            <a:ext cx="27432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矩形 20"/>
          <p:cNvSpPr/>
          <p:nvPr/>
        </p:nvSpPr>
        <p:spPr>
          <a:xfrm flipH="1">
            <a:off x="189341" y="510358"/>
            <a:ext cx="27432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矩形 21"/>
          <p:cNvSpPr/>
          <p:nvPr/>
        </p:nvSpPr>
        <p:spPr>
          <a:xfrm flipH="1">
            <a:off x="226682" y="510358"/>
            <a:ext cx="9144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矩形 28"/>
          <p:cNvSpPr/>
          <p:nvPr/>
        </p:nvSpPr>
        <p:spPr>
          <a:xfrm flipH="1">
            <a:off x="254934" y="510358"/>
            <a:ext cx="9144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矩形 29"/>
          <p:cNvSpPr/>
          <p:nvPr/>
        </p:nvSpPr>
        <p:spPr>
          <a:xfrm>
            <a:off x="278710" y="510358"/>
            <a:ext cx="36576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384048"/>
            <a:ext cx="7772400" cy="6858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E5A980-5A68-4403-82AC-492F64D3C53E}" type="datetimeFigureOut">
              <a:rPr lang="zh-TW" altLang="en-US" smtClean="0"/>
              <a:t>2015/3/16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B249CE-8DA0-40C8-8917-3EF9A2D8FA6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E5A980-5A68-4403-82AC-492F64D3C53E}" type="datetimeFigureOut">
              <a:rPr lang="zh-TW" altLang="en-US" smtClean="0"/>
              <a:t>2015/3/16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B249CE-8DA0-40C8-8917-3EF9A2D8FA6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04787"/>
            <a:ext cx="8229600" cy="871538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800" y="1076325"/>
            <a:ext cx="2514600" cy="3429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429000" y="1076325"/>
            <a:ext cx="5486400" cy="3429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E5A980-5A68-4403-82AC-492F64D3C53E}" type="datetimeFigureOut">
              <a:rPr lang="zh-TW" altLang="en-US" smtClean="0"/>
              <a:t>2015/3/16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B249CE-8DA0-40C8-8917-3EF9A2D8FA6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68032" y="0"/>
            <a:ext cx="8778240" cy="1408528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直線接點 8"/>
          <p:cNvCxnSpPr/>
          <p:nvPr/>
        </p:nvCxnSpPr>
        <p:spPr>
          <a:xfrm flipV="1">
            <a:off x="363195" y="1413771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群組 9"/>
          <p:cNvGrpSpPr/>
          <p:nvPr/>
        </p:nvGrpSpPr>
        <p:grpSpPr>
          <a:xfrm rot="5400000">
            <a:off x="8531177" y="898342"/>
            <a:ext cx="99572" cy="128466"/>
            <a:chOff x="6668087" y="1297746"/>
            <a:chExt cx="161840" cy="156602"/>
          </a:xfrm>
        </p:grpSpPr>
        <p:cxnSp>
          <p:nvCxnSpPr>
            <p:cNvPr id="15" name="直線接點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接點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接點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 bwMode="grayWhite">
          <a:xfrm>
            <a:off x="914400" y="330939"/>
            <a:ext cx="6858000" cy="526312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68032" y="1420336"/>
            <a:ext cx="8778240" cy="3720108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862608"/>
            <a:ext cx="6858000" cy="51435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grpSp>
        <p:nvGrpSpPr>
          <p:cNvPr id="14" name="群組 13"/>
          <p:cNvGrpSpPr/>
          <p:nvPr/>
        </p:nvGrpSpPr>
        <p:grpSpPr>
          <a:xfrm rot="5400000">
            <a:off x="8683577" y="1012642"/>
            <a:ext cx="99572" cy="128466"/>
            <a:chOff x="6668087" y="1297746"/>
            <a:chExt cx="161840" cy="156602"/>
          </a:xfrm>
        </p:grpSpPr>
        <p:cxnSp>
          <p:nvCxnSpPr>
            <p:cNvPr id="11" name="直線接點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接點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接點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群組 17"/>
          <p:cNvGrpSpPr/>
          <p:nvPr/>
        </p:nvGrpSpPr>
        <p:grpSpPr>
          <a:xfrm rot="5400000">
            <a:off x="8336684" y="1090014"/>
            <a:ext cx="99572" cy="128466"/>
            <a:chOff x="6668087" y="1297746"/>
            <a:chExt cx="161840" cy="156602"/>
          </a:xfrm>
        </p:grpSpPr>
        <p:cxnSp>
          <p:nvCxnSpPr>
            <p:cNvPr id="19" name="直線接點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接點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接點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477000" y="41625"/>
            <a:ext cx="2133600" cy="273844"/>
          </a:xfrm>
        </p:spPr>
        <p:txBody>
          <a:bodyPr/>
          <a:lstStyle>
            <a:extLst/>
          </a:lstStyle>
          <a:p>
            <a:fld id="{10E5A980-5A68-4403-82AC-492F64D3C53E}" type="datetimeFigureOut">
              <a:rPr lang="zh-TW" altLang="en-US" smtClean="0"/>
              <a:t>2015/3/16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41625"/>
            <a:ext cx="5562600" cy="273844"/>
          </a:xfrm>
        </p:spPr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610600" y="41625"/>
            <a:ext cx="457200" cy="273844"/>
          </a:xfrm>
        </p:spPr>
        <p:txBody>
          <a:bodyPr/>
          <a:lstStyle>
            <a:extLst/>
          </a:lstStyle>
          <a:p>
            <a:fld id="{C7B249CE-8DA0-40C8-8917-3EF9A2D8FA6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-1"/>
            <a:ext cx="365760" cy="5140842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255291" y="3785546"/>
            <a:ext cx="73152" cy="126873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255291" y="3597614"/>
            <a:ext cx="73152" cy="17145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255291" y="3478264"/>
            <a:ext cx="73152" cy="10287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255291" y="3406919"/>
            <a:ext cx="73152" cy="5486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矩形 11"/>
          <p:cNvSpPr/>
          <p:nvPr/>
        </p:nvSpPr>
        <p:spPr>
          <a:xfrm>
            <a:off x="309558" y="510358"/>
            <a:ext cx="45720" cy="27432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矩形 14"/>
          <p:cNvSpPr/>
          <p:nvPr/>
        </p:nvSpPr>
        <p:spPr>
          <a:xfrm>
            <a:off x="269073" y="510358"/>
            <a:ext cx="27432" cy="27432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矩形 15"/>
          <p:cNvSpPr/>
          <p:nvPr/>
        </p:nvSpPr>
        <p:spPr>
          <a:xfrm>
            <a:off x="250020" y="510358"/>
            <a:ext cx="9144" cy="27432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矩形 16"/>
          <p:cNvSpPr/>
          <p:nvPr/>
        </p:nvSpPr>
        <p:spPr>
          <a:xfrm>
            <a:off x="221768" y="510358"/>
            <a:ext cx="9144" cy="27432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914400" y="384048"/>
            <a:ext cx="7772400" cy="6858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914400" y="1337670"/>
            <a:ext cx="7772400" cy="3429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477000" y="4812507"/>
            <a:ext cx="2133600" cy="2738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0E5A980-5A68-4403-82AC-492F64D3C53E}" type="datetimeFigureOut">
              <a:rPr lang="zh-TW" altLang="en-US" smtClean="0"/>
              <a:t>2015/3/16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4812507"/>
            <a:ext cx="556260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610600" y="4812507"/>
            <a:ext cx="457200" cy="2738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C7B249CE-8DA0-40C8-8917-3EF9A2D8FA6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28384" y="195486"/>
            <a:ext cx="1094718" cy="4388644"/>
          </a:xfrm>
        </p:spPr>
        <p:txBody>
          <a:bodyPr/>
          <a:lstStyle/>
          <a:p>
            <a:r>
              <a:rPr lang="zh-TW" altLang="en-US" sz="6000" dirty="0">
                <a:solidFill>
                  <a:srgbClr val="FF0000"/>
                </a:solidFill>
                <a:latin typeface="王漢宗顏楷體繁" pitchFamily="2" charset="-120"/>
                <a:ea typeface="全真顏體" pitchFamily="49" charset="-120"/>
              </a:rPr>
              <a:t>龍天表釋義</a:t>
            </a:r>
            <a:endParaRPr lang="zh-TW" altLang="en-US" sz="6000" dirty="0">
              <a:solidFill>
                <a:srgbClr val="FF0000"/>
              </a:solidFill>
              <a:latin typeface="王漢宗顏楷體繁" pitchFamily="2" charset="-120"/>
              <a:ea typeface="王漢宗顏楷體繁" pitchFamily="2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683568" y="123478"/>
            <a:ext cx="7200800" cy="4824536"/>
          </a:xfrm>
        </p:spPr>
        <p:txBody>
          <a:bodyPr>
            <a:noAutofit/>
          </a:bodyPr>
          <a:lstStyle/>
          <a:p>
            <a:r>
              <a:rPr lang="zh-TW" altLang="en-US" sz="5400" smtClean="0">
                <a:latin typeface="王漢宗顏楷體繁" pitchFamily="2" charset="-120"/>
                <a:ea typeface="王漢宗顏楷體繁" pitchFamily="2" charset="-120"/>
              </a:rPr>
              <a:t>表文呈奏 </a:t>
            </a: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/>
            </a:r>
            <a:b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</a:b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據 </a:t>
            </a:r>
            <a:b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</a:b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民國 年歲次 月 日 時 分前後在 </a:t>
            </a:r>
            <a:b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</a:b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臺灣省 </a:t>
            </a:r>
            <a:b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</a:b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佛堂之中今有 </a:t>
            </a:r>
            <a:b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</a:br>
            <a:r>
              <a:rPr lang="zh-TW" altLang="en-US" sz="5400" dirty="0" smtClean="0">
                <a:latin typeface="王漢宗顏楷體繁" pitchFamily="2" charset="-120"/>
                <a:ea typeface="王漢宗顏楷體繁" pitchFamily="2" charset="-120"/>
              </a:rPr>
              <a:t>欽加頂恩</a:t>
            </a:r>
            <a:r>
              <a:rPr lang="en-US" altLang="zh-TW" sz="5400" dirty="0" smtClean="0">
                <a:latin typeface="王漢宗顏楷體繁" pitchFamily="2" charset="-120"/>
                <a:ea typeface="王漢宗顏楷體繁" pitchFamily="2" charset="-120"/>
              </a:rPr>
              <a:t>OOO</a:t>
            </a:r>
            <a:endParaRPr lang="zh-TW" altLang="en-US" sz="5400" dirty="0">
              <a:latin typeface="王漢宗顏楷體繁" pitchFamily="2" charset="-120"/>
              <a:ea typeface="王漢宗顏楷體繁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6863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956375" y="195486"/>
            <a:ext cx="1160677" cy="4388644"/>
          </a:xfrm>
        </p:spPr>
        <p:txBody>
          <a:bodyPr/>
          <a:lstStyle/>
          <a:p>
            <a:r>
              <a:rPr lang="zh-TW" altLang="en-US" sz="6000" dirty="0">
                <a:solidFill>
                  <a:srgbClr val="FF0000"/>
                </a:solidFill>
                <a:latin typeface="王漢宗顏楷體繁" pitchFamily="2" charset="-120"/>
                <a:ea typeface="全真顏體" pitchFamily="49" charset="-120"/>
              </a:rPr>
              <a:t>龍天表釋義</a:t>
            </a:r>
            <a:endParaRPr lang="zh-TW" altLang="en-US" sz="6000" dirty="0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67544" y="0"/>
            <a:ext cx="7416824" cy="5020022"/>
          </a:xfrm>
        </p:spPr>
        <p:txBody>
          <a:bodyPr>
            <a:noAutofit/>
          </a:bodyPr>
          <a:lstStyle/>
          <a:p>
            <a:r>
              <a:rPr lang="zh-TW" altLang="en-US" sz="5400" dirty="0" smtClean="0">
                <a:latin typeface="王漢宗顏楷體繁" pitchFamily="2" charset="-120"/>
                <a:ea typeface="王漢宗顏楷體繁" pitchFamily="2" charset="-120"/>
              </a:rPr>
              <a:t>率引</a:t>
            </a:r>
            <a:r>
              <a:rPr lang="en-US" altLang="zh-TW" sz="5400" dirty="0" smtClean="0">
                <a:latin typeface="王漢宗顏楷體繁" pitchFamily="2" charset="-120"/>
                <a:ea typeface="王漢宗顏楷體繁" pitchFamily="2" charset="-120"/>
              </a:rPr>
              <a:t>OOO</a:t>
            </a:r>
            <a:r>
              <a:rPr lang="zh-TW" altLang="en-US" sz="5400" dirty="0" smtClean="0">
                <a:latin typeface="王漢宗顏楷體繁" pitchFamily="2" charset="-120"/>
                <a:ea typeface="王漢宗顏楷體繁" pitchFamily="2" charset="-120"/>
              </a:rPr>
              <a:t>保</a:t>
            </a:r>
            <a:r>
              <a:rPr lang="en-US" altLang="zh-TW" sz="5400" dirty="0" smtClean="0">
                <a:latin typeface="王漢宗顏楷體繁" pitchFamily="2" charset="-120"/>
                <a:ea typeface="王漢宗顏楷體繁" pitchFamily="2" charset="-120"/>
              </a:rPr>
              <a:t>OOO</a:t>
            </a:r>
            <a:r>
              <a:rPr lang="zh-TW" altLang="en-US" sz="5400" dirty="0" smtClean="0">
                <a:latin typeface="王漢宗顏楷體繁" pitchFamily="2" charset="-120"/>
                <a:ea typeface="王漢宗顏楷體繁" pitchFamily="2" charset="-120"/>
              </a:rPr>
              <a:t>虔心</a:t>
            </a: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跪在 </a:t>
            </a:r>
            <a:b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</a:b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明明上帝蓮下曰竊自開天</a:t>
            </a:r>
            <a:r>
              <a:rPr lang="zh-TW" altLang="en-US" sz="5400" dirty="0" smtClean="0">
                <a:latin typeface="王漢宗顏楷體繁" pitchFamily="2" charset="-120"/>
                <a:ea typeface="王漢宗顏楷體繁" pitchFamily="2" charset="-120"/>
              </a:rPr>
              <a:t>以來 已經三佛之運 生</a:t>
            </a: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民</a:t>
            </a:r>
            <a:r>
              <a:rPr lang="zh-TW" altLang="en-US" sz="5400" dirty="0" smtClean="0">
                <a:latin typeface="王漢宗顏楷體繁" pitchFamily="2" charset="-120"/>
                <a:ea typeface="王漢宗顏楷體繁" pitchFamily="2" charset="-120"/>
              </a:rPr>
              <a:t>而後 未</a:t>
            </a: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得天道普</a:t>
            </a:r>
            <a:r>
              <a:rPr lang="zh-TW" altLang="en-US" sz="5400" dirty="0" smtClean="0">
                <a:latin typeface="王漢宗顏楷體繁" pitchFamily="2" charset="-120"/>
                <a:ea typeface="王漢宗顏楷體繁" pitchFamily="2" charset="-120"/>
              </a:rPr>
              <a:t>傳理</a:t>
            </a: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義</a:t>
            </a:r>
            <a:r>
              <a:rPr lang="zh-TW" altLang="en-US" sz="5400" dirty="0" smtClean="0">
                <a:latin typeface="王漢宗顏楷體繁" pitchFamily="2" charset="-120"/>
                <a:ea typeface="王漢宗顏楷體繁" pitchFamily="2" charset="-120"/>
              </a:rPr>
              <a:t>不明 道統</a:t>
            </a: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已墜</a:t>
            </a:r>
            <a:b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</a:br>
            <a:endParaRPr lang="zh-TW" altLang="en-US" sz="5400" dirty="0">
              <a:latin typeface="王漢宗顏楷體繁" pitchFamily="2" charset="-120"/>
              <a:ea typeface="王漢宗顏楷體繁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9645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028384" y="195486"/>
            <a:ext cx="1115616" cy="4388644"/>
          </a:xfrm>
        </p:spPr>
        <p:txBody>
          <a:bodyPr/>
          <a:lstStyle/>
          <a:p>
            <a:r>
              <a:rPr lang="zh-TW" altLang="en-US" sz="6000" dirty="0">
                <a:solidFill>
                  <a:srgbClr val="FF0000"/>
                </a:solidFill>
                <a:latin typeface="王漢宗顏楷體繁" pitchFamily="2" charset="-120"/>
                <a:ea typeface="全真顏體" pitchFamily="49" charset="-120"/>
              </a:rPr>
              <a:t>龍天表釋義</a:t>
            </a:r>
            <a:endParaRPr lang="zh-TW" altLang="en-US" sz="6000" dirty="0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05980"/>
            <a:ext cx="7274768" cy="4742034"/>
          </a:xfrm>
        </p:spPr>
        <p:txBody>
          <a:bodyPr>
            <a:noAutofit/>
          </a:bodyPr>
          <a:lstStyle/>
          <a:p>
            <a:r>
              <a:rPr lang="zh-TW" altLang="en-US" sz="5400" dirty="0" smtClean="0">
                <a:latin typeface="王漢宗顏楷體繁" pitchFamily="2" charset="-120"/>
                <a:ea typeface="王漢宗顏楷體繁" pitchFamily="2" charset="-120"/>
              </a:rPr>
              <a:t>至今三千</a:t>
            </a: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餘年</a:t>
            </a:r>
            <a:r>
              <a:rPr lang="zh-TW" altLang="en-US" sz="5400" dirty="0" smtClean="0">
                <a:latin typeface="王漢宗顏楷體繁" pitchFamily="2" charset="-120"/>
                <a:ea typeface="王漢宗顏楷體繁" pitchFamily="2" charset="-120"/>
              </a:rPr>
              <a:t>矣 今</a:t>
            </a: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蒙 </a:t>
            </a:r>
            <a:b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</a:b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皇天</a:t>
            </a:r>
            <a:r>
              <a:rPr lang="zh-TW" altLang="en-US" sz="5400" dirty="0" smtClean="0">
                <a:latin typeface="王漢宗顏楷體繁" pitchFamily="2" charset="-120"/>
                <a:ea typeface="王漢宗顏楷體繁" pitchFamily="2" charset="-120"/>
              </a:rPr>
              <a:t>開恩 正宗</a:t>
            </a: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鍾毓於東</a:t>
            </a:r>
            <a:r>
              <a:rPr lang="zh-TW" altLang="en-US" sz="5400" dirty="0" smtClean="0">
                <a:latin typeface="王漢宗顏楷體繁" pitchFamily="2" charset="-120"/>
                <a:ea typeface="王漢宗顏楷體繁" pitchFamily="2" charset="-120"/>
              </a:rPr>
              <a:t>土  </a:t>
            </a: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/>
            </a:r>
            <a:b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</a:b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祖師鴻</a:t>
            </a:r>
            <a:r>
              <a:rPr lang="zh-TW" altLang="en-US" sz="5400" dirty="0" smtClean="0">
                <a:latin typeface="王漢宗顏楷體繁" pitchFamily="2" charset="-120"/>
                <a:ea typeface="王漢宗顏楷體繁" pitchFamily="2" charset="-120"/>
              </a:rPr>
              <a:t>慈 正派</a:t>
            </a: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再振</a:t>
            </a:r>
            <a:r>
              <a:rPr lang="zh-TW" altLang="en-US" sz="5400" dirty="0" smtClean="0">
                <a:latin typeface="王漢宗顏楷體繁" pitchFamily="2" charset="-120"/>
                <a:ea typeface="王漢宗顏楷體繁" pitchFamily="2" charset="-120"/>
              </a:rPr>
              <a:t>於巴郡 今</a:t>
            </a: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時眾生</a:t>
            </a:r>
            <a:r>
              <a:rPr lang="zh-TW" altLang="en-US" sz="5400" dirty="0" smtClean="0">
                <a:latin typeface="王漢宗顏楷體繁" pitchFamily="2" charset="-120"/>
                <a:ea typeface="王漢宗顏楷體繁" pitchFamily="2" charset="-120"/>
              </a:rPr>
              <a:t>塗炭 未</a:t>
            </a: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得救</a:t>
            </a:r>
            <a:r>
              <a:rPr lang="zh-TW" altLang="en-US" sz="5400" dirty="0" smtClean="0">
                <a:latin typeface="王漢宗顏楷體繁" pitchFamily="2" charset="-120"/>
                <a:ea typeface="王漢宗顏楷體繁" pitchFamily="2" charset="-120"/>
              </a:rPr>
              <a:t>拯</a:t>
            </a:r>
            <a:endParaRPr lang="zh-TW" altLang="en-US" sz="5400" dirty="0"/>
          </a:p>
        </p:txBody>
      </p:sp>
    </p:spTree>
    <p:extLst>
      <p:ext uri="{BB962C8B-B14F-4D97-AF65-F5344CB8AC3E}">
        <p14:creationId xmlns:p14="http://schemas.microsoft.com/office/powerpoint/2010/main" val="207687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880714" y="267494"/>
            <a:ext cx="1230288" cy="4388644"/>
          </a:xfrm>
        </p:spPr>
        <p:txBody>
          <a:bodyPr/>
          <a:lstStyle/>
          <a:p>
            <a:r>
              <a:rPr lang="zh-TW" altLang="en-US" sz="6000" dirty="0">
                <a:solidFill>
                  <a:srgbClr val="FF0000"/>
                </a:solidFill>
                <a:latin typeface="王漢宗顏楷體繁" pitchFamily="2" charset="-120"/>
                <a:ea typeface="全真顏體" pitchFamily="49" charset="-120"/>
              </a:rPr>
              <a:t>龍天表釋義</a:t>
            </a:r>
            <a:endParaRPr lang="zh-TW" altLang="en-US" sz="6000" dirty="0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05980"/>
            <a:ext cx="7058744" cy="4742034"/>
          </a:xfrm>
        </p:spPr>
        <p:txBody>
          <a:bodyPr>
            <a:noAutofit/>
          </a:bodyPr>
          <a:lstStyle/>
          <a:p>
            <a:r>
              <a:rPr lang="zh-TW" altLang="en-US" sz="5400" dirty="0" smtClean="0">
                <a:latin typeface="王漢宗顏楷體繁" pitchFamily="2" charset="-120"/>
                <a:ea typeface="王漢宗顏楷體繁" pitchFamily="2" charset="-120"/>
              </a:rPr>
              <a:t>水火劫煞 已</a:t>
            </a: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到</a:t>
            </a:r>
            <a:r>
              <a:rPr lang="zh-TW" altLang="en-US" sz="5400" dirty="0" smtClean="0">
                <a:latin typeface="王漢宗顏楷體繁" pitchFamily="2" charset="-120"/>
                <a:ea typeface="王漢宗顏楷體繁" pitchFamily="2" charset="-120"/>
              </a:rPr>
              <a:t>眼前 所以</a:t>
            </a: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立下此</a:t>
            </a:r>
            <a:r>
              <a:rPr lang="zh-TW" altLang="en-US" sz="5400" dirty="0" smtClean="0">
                <a:latin typeface="王漢宗顏楷體繁" pitchFamily="2" charset="-120"/>
                <a:ea typeface="王漢宗顏楷體繁" pitchFamily="2" charset="-120"/>
              </a:rPr>
              <a:t>會 廣</a:t>
            </a: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救無數</a:t>
            </a:r>
            <a:r>
              <a:rPr lang="zh-TW" altLang="en-US" sz="5400" dirty="0" smtClean="0">
                <a:latin typeface="王漢宗顏楷體繁" pitchFamily="2" charset="-120"/>
                <a:ea typeface="王漢宗顏楷體繁" pitchFamily="2" charset="-120"/>
              </a:rPr>
              <a:t>眾生 整</a:t>
            </a: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起此</a:t>
            </a:r>
            <a:r>
              <a:rPr lang="zh-TW" altLang="en-US" sz="5400" dirty="0" smtClean="0">
                <a:latin typeface="王漢宗顏楷體繁" pitchFamily="2" charset="-120"/>
                <a:ea typeface="王漢宗顏楷體繁" pitchFamily="2" charset="-120"/>
              </a:rPr>
              <a:t>著 普收有緣種子 不啻 </a:t>
            </a: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/>
            </a:r>
            <a:b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</a:b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湯武鴻恩 </a:t>
            </a:r>
            <a:b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</a:br>
            <a:endParaRPr lang="zh-TW" altLang="en-US" sz="5400" dirty="0"/>
          </a:p>
        </p:txBody>
      </p:sp>
    </p:spTree>
    <p:extLst>
      <p:ext uri="{BB962C8B-B14F-4D97-AF65-F5344CB8AC3E}">
        <p14:creationId xmlns:p14="http://schemas.microsoft.com/office/powerpoint/2010/main" val="179753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111049" y="339502"/>
            <a:ext cx="942256" cy="4388644"/>
          </a:xfrm>
        </p:spPr>
        <p:txBody>
          <a:bodyPr/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sz="4400" dirty="0" smtClean="0">
                <a:solidFill>
                  <a:srgbClr val="FF0000"/>
                </a:solidFill>
                <a:latin typeface="王漢宗顏楷體繁" pitchFamily="2" charset="-120"/>
                <a:ea typeface="全真顏體" pitchFamily="49" charset="-120"/>
              </a:rPr>
              <a:t>龍</a:t>
            </a:r>
            <a:r>
              <a:rPr lang="zh-TW" altLang="en-US" sz="4400" dirty="0">
                <a:solidFill>
                  <a:srgbClr val="FF0000"/>
                </a:solidFill>
                <a:latin typeface="王漢宗顏楷體繁" pitchFamily="2" charset="-120"/>
                <a:ea typeface="全真顏體" pitchFamily="49" charset="-120"/>
              </a:rPr>
              <a:t>天表釋義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/>
              <a:t/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39552" y="267494"/>
            <a:ext cx="7560840" cy="4752528"/>
          </a:xfrm>
        </p:spPr>
        <p:txBody>
          <a:bodyPr>
            <a:noAutofit/>
          </a:bodyPr>
          <a:lstStyle/>
          <a:p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堯舜大德壇前 </a:t>
            </a:r>
            <a:b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</a:b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上帝哂納案下 神祇俱</a:t>
            </a:r>
            <a:r>
              <a:rPr lang="zh-TW" altLang="en-US" sz="5400" dirty="0" smtClean="0">
                <a:latin typeface="王漢宗顏楷體繁" pitchFamily="2" charset="-120"/>
                <a:ea typeface="王漢宗顏楷體繁" pitchFamily="2" charset="-120"/>
              </a:rPr>
              <a:t>庇 今</a:t>
            </a: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有 </a:t>
            </a:r>
            <a:r>
              <a:rPr lang="en-US" altLang="zh-TW" sz="5400" dirty="0" smtClean="0">
                <a:latin typeface="王漢宗顏楷體繁" pitchFamily="2" charset="-120"/>
                <a:ea typeface="王漢宗顏楷體繁" pitchFamily="2" charset="-120"/>
              </a:rPr>
              <a:t>OOO</a:t>
            </a:r>
            <a:r>
              <a:rPr lang="zh-TW" altLang="en-US" sz="5400" dirty="0" smtClean="0">
                <a:latin typeface="王漢宗顏楷體繁" pitchFamily="2" charset="-120"/>
                <a:ea typeface="王漢宗顏楷體繁" pitchFamily="2" charset="-120"/>
              </a:rPr>
              <a:t>突破塵緣 省悟</a:t>
            </a: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迷津懇祈 </a:t>
            </a:r>
            <a:b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</a:b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上帝大賜明路 兒 別無可陳惟獻清供素</a:t>
            </a:r>
            <a:r>
              <a:rPr lang="zh-TW" altLang="en-US" sz="5400" dirty="0" smtClean="0">
                <a:latin typeface="王漢宗顏楷體繁" pitchFamily="2" charset="-120"/>
                <a:ea typeface="王漢宗顏楷體繁" pitchFamily="2" charset="-120"/>
              </a:rPr>
              <a:t>蔬</a:t>
            </a:r>
            <a:endParaRPr lang="zh-TW" altLang="en-US" sz="5400" dirty="0">
              <a:latin typeface="王漢宗顏楷體繁" pitchFamily="2" charset="-120"/>
              <a:ea typeface="王漢宗顏楷體繁" pitchFamily="2" charset="-120"/>
            </a:endParaRPr>
          </a:p>
          <a:p>
            <a:endParaRPr lang="zh-TW" altLang="en-US" sz="5400" dirty="0"/>
          </a:p>
          <a:p>
            <a:endParaRPr lang="zh-TW" altLang="en-US" sz="5400" dirty="0"/>
          </a:p>
        </p:txBody>
      </p:sp>
    </p:spTree>
    <p:extLst>
      <p:ext uri="{BB962C8B-B14F-4D97-AF65-F5344CB8AC3E}">
        <p14:creationId xmlns:p14="http://schemas.microsoft.com/office/powerpoint/2010/main" val="321329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966124" y="267494"/>
            <a:ext cx="1158280" cy="4399138"/>
          </a:xfrm>
        </p:spPr>
        <p:txBody>
          <a:bodyPr/>
          <a:lstStyle/>
          <a:p>
            <a:r>
              <a:rPr lang="zh-TW" altLang="en-US" sz="6000" dirty="0">
                <a:solidFill>
                  <a:srgbClr val="FF0000"/>
                </a:solidFill>
                <a:latin typeface="王漢宗顏楷體繁" pitchFamily="2" charset="-120"/>
                <a:ea typeface="全真顏體" pitchFamily="49" charset="-120"/>
              </a:rPr>
              <a:t>龍天表釋義</a:t>
            </a:r>
            <a:endParaRPr lang="zh-TW" altLang="en-US" sz="6000" dirty="0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05980"/>
            <a:ext cx="7130752" cy="4742034"/>
          </a:xfrm>
        </p:spPr>
        <p:txBody>
          <a:bodyPr>
            <a:noAutofit/>
          </a:bodyPr>
          <a:lstStyle/>
          <a:p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以達 </a:t>
            </a:r>
            <a:b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</a:b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上</a:t>
            </a:r>
            <a:r>
              <a:rPr lang="zh-TW" altLang="en-US" sz="5400" dirty="0" smtClean="0">
                <a:latin typeface="王漢宗顏楷體繁" pitchFamily="2" charset="-120"/>
                <a:ea typeface="王漢宗顏楷體繁" pitchFamily="2" charset="-120"/>
              </a:rPr>
              <a:t>聞</a:t>
            </a:r>
            <a:endParaRPr lang="en-US" altLang="zh-TW" sz="5400" dirty="0" smtClean="0">
              <a:latin typeface="王漢宗顏楷體繁" pitchFamily="2" charset="-120"/>
              <a:ea typeface="王漢宗顏楷體繁" pitchFamily="2" charset="-120"/>
            </a:endParaRPr>
          </a:p>
          <a:p>
            <a:endParaRPr lang="en-US" altLang="zh-TW" sz="3200" dirty="0" smtClean="0">
              <a:latin typeface="王漢宗顏楷體繁" pitchFamily="2" charset="-120"/>
              <a:ea typeface="王漢宗顏楷體繁" pitchFamily="2" charset="-120"/>
            </a:endParaRPr>
          </a:p>
          <a:p>
            <a:endParaRPr lang="en-US" altLang="zh-TW" sz="3200" dirty="0">
              <a:latin typeface="王漢宗顏楷體繁" pitchFamily="2" charset="-120"/>
              <a:ea typeface="王漢宗顏楷體繁" pitchFamily="2" charset="-120"/>
            </a:endParaRPr>
          </a:p>
          <a:p>
            <a:endParaRPr lang="en-US" altLang="zh-TW" sz="3200" dirty="0" smtClean="0">
              <a:latin typeface="王漢宗顏楷體繁" pitchFamily="2" charset="-120"/>
              <a:ea typeface="王漢宗顏楷體繁" pitchFamily="2" charset="-120"/>
            </a:endParaRPr>
          </a:p>
          <a:p>
            <a:endParaRPr lang="en-US" altLang="zh-TW" sz="3200" dirty="0">
              <a:latin typeface="王漢宗顏楷體繁" pitchFamily="2" charset="-120"/>
              <a:ea typeface="王漢宗顏楷體繁" pitchFamily="2" charset="-120"/>
            </a:endParaRPr>
          </a:p>
          <a:p>
            <a:endParaRPr lang="en-US" altLang="zh-TW" sz="3200" dirty="0" smtClean="0">
              <a:latin typeface="王漢宗顏楷體繁" pitchFamily="2" charset="-120"/>
              <a:ea typeface="王漢宗顏楷體繁" pitchFamily="2" charset="-120"/>
            </a:endParaRPr>
          </a:p>
          <a:p>
            <a:endParaRPr lang="en-US" altLang="zh-TW" sz="3200" dirty="0">
              <a:latin typeface="王漢宗顏楷體繁" pitchFamily="2" charset="-120"/>
              <a:ea typeface="王漢宗顏楷體繁" pitchFamily="2" charset="-120"/>
            </a:endParaRPr>
          </a:p>
          <a:p>
            <a:r>
              <a:rPr lang="zh-TW" altLang="en-US" sz="3200" dirty="0" smtClean="0">
                <a:latin typeface="王漢宗顏楷體繁" pitchFamily="2" charset="-120"/>
                <a:ea typeface="王漢宗顏楷體繁" pitchFamily="2" charset="-120"/>
              </a:rPr>
              <a:t>  </a:t>
            </a:r>
            <a:r>
              <a:rPr lang="zh-TW" altLang="en-US" sz="2400" dirty="0" smtClean="0">
                <a:latin typeface="王漢宗顏楷體繁" pitchFamily="2" charset="-120"/>
                <a:ea typeface="王漢宗顏楷體繁" pitchFamily="2" charset="-120"/>
              </a:rPr>
              <a:t>愚兒張光璧</a:t>
            </a:r>
            <a:r>
              <a:rPr lang="zh-TW" altLang="en-US" sz="2400" dirty="0">
                <a:latin typeface="王漢宗顏楷體繁" pitchFamily="2" charset="-120"/>
                <a:ea typeface="王漢宗顏楷體繁" pitchFamily="2" charset="-120"/>
              </a:rPr>
              <a:t> </a:t>
            </a:r>
            <a:endParaRPr lang="en-US" altLang="zh-TW" sz="2400" dirty="0" smtClean="0">
              <a:latin typeface="王漢宗顏楷體繁" pitchFamily="2" charset="-120"/>
              <a:ea typeface="王漢宗顏楷體繁" pitchFamily="2" charset="-120"/>
            </a:endParaRPr>
          </a:p>
          <a:p>
            <a:r>
              <a:rPr lang="zh-TW" altLang="en-US" sz="2400" dirty="0">
                <a:latin typeface="王漢宗顏楷體繁" pitchFamily="2" charset="-120"/>
                <a:ea typeface="王漢宗顏楷體繁" pitchFamily="2" charset="-120"/>
              </a:rPr>
              <a:t> </a:t>
            </a:r>
            <a:r>
              <a:rPr lang="zh-TW" altLang="en-US" sz="2400" dirty="0" smtClean="0">
                <a:latin typeface="王漢宗顏楷體繁" pitchFamily="2" charset="-120"/>
                <a:ea typeface="王漢宗顏楷體繁" pitchFamily="2" charset="-120"/>
              </a:rPr>
              <a:t>      孫慧明</a:t>
            </a:r>
            <a:r>
              <a:rPr lang="zh-TW" altLang="en-US" sz="2400" dirty="0">
                <a:latin typeface="王漢宗顏楷體繁" pitchFamily="2" charset="-120"/>
                <a:ea typeface="王漢宗顏楷體繁" pitchFamily="2" charset="-120"/>
              </a:rPr>
              <a:t>率眾等俯</a:t>
            </a:r>
            <a:r>
              <a:rPr lang="zh-TW" altLang="en-US" sz="2400" b="1" dirty="0">
                <a:latin typeface="標楷體" pitchFamily="65" charset="-120"/>
                <a:ea typeface="標楷體" pitchFamily="65" charset="-120"/>
              </a:rPr>
              <a:t>伏</a:t>
            </a:r>
            <a:r>
              <a:rPr lang="zh-TW" altLang="en-US" sz="2400" dirty="0">
                <a:latin typeface="王漢宗顏楷體繁" pitchFamily="2" charset="-120"/>
                <a:ea typeface="王漢宗顏楷體繁" pitchFamily="2" charset="-120"/>
              </a:rPr>
              <a:t>百叩</a:t>
            </a:r>
            <a:endParaRPr lang="zh-TW" altLang="en-US" sz="2400" dirty="0"/>
          </a:p>
          <a:p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/>
            </a:r>
            <a:b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</a:b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/>
            </a:r>
            <a:b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</a:b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/>
            </a:r>
            <a:b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</a:br>
            <a:endParaRPr lang="zh-TW" altLang="en-US" sz="5400" dirty="0"/>
          </a:p>
        </p:txBody>
      </p:sp>
    </p:spTree>
    <p:extLst>
      <p:ext uri="{BB962C8B-B14F-4D97-AF65-F5344CB8AC3E}">
        <p14:creationId xmlns:p14="http://schemas.microsoft.com/office/powerpoint/2010/main" val="262794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地鐵">
  <a:themeElements>
    <a:clrScheme name="地鐵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地鐵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地鐵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288</TotalTime>
  <Words>69</Words>
  <Application>Microsoft Office PowerPoint</Application>
  <PresentationFormat>如螢幕大小 (16:9)</PresentationFormat>
  <Paragraphs>21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地鐵</vt:lpstr>
      <vt:lpstr>龍天表釋義</vt:lpstr>
      <vt:lpstr>龍天表釋義</vt:lpstr>
      <vt:lpstr>龍天表釋義</vt:lpstr>
      <vt:lpstr>龍天表釋義</vt:lpstr>
      <vt:lpstr>  龍天表釋義  </vt:lpstr>
      <vt:lpstr>龍天表釋義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龍天表</dc:title>
  <dc:creator>345mp3@livemail.tw</dc:creator>
  <cp:lastModifiedBy>345mp3@livemail.tw</cp:lastModifiedBy>
  <cp:revision>10</cp:revision>
  <dcterms:created xsi:type="dcterms:W3CDTF">2014-01-26T07:18:13Z</dcterms:created>
  <dcterms:modified xsi:type="dcterms:W3CDTF">2015-03-16T06:58:48Z</dcterms:modified>
</cp:coreProperties>
</file>