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4" r:id="rId4"/>
    <p:sldId id="305" r:id="rId5"/>
    <p:sldId id="303" r:id="rId6"/>
    <p:sldId id="302" r:id="rId7"/>
    <p:sldId id="301" r:id="rId8"/>
    <p:sldId id="300" r:id="rId9"/>
    <p:sldId id="299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9" d="100"/>
          <a:sy n="69" d="100"/>
        </p:scale>
        <p:origin x="715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2017/7/26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2017/7/26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2017/7/26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龍天表殊勝實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、求道很莊嚴慎重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當代天命明師率引師保師，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叩求老母，賜給新求道人，一條回天的明路。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龍天表上説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文呈奏 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據民國　年歲次　　　月　日　時前後，在臺灣省　（縣）　市 佛堂之中，今有　欽加頂恩 張光璧 孫慧明， 率引○○○　保○○○　，虔心跪在 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明明上帝蓮下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龍天表殊勝實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109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龍天表殊勝實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二、此時是彌勒應運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龍天表上説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曰竊自開天以來，已經三佛之運，生民而後未得天道普傳，理義不明道統已墜，至今三千餘年矣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954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龍天表殊勝實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三、上天降道救衆生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龍天表上説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今蒙 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皇天開恩，正宗鍾毓於東土 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祖師鴻慈，正派再振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巴（圮）郡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時眾生塗炭未得救拯，水火劫煞已到眼前，所以立下此會，廣救無數眾生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362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龍天表殊勝實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四、道渡有緣仙佛佑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龍天表上説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整起此著，普收有緣種子，不啻 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湯武鴻恩，堯舜大德壇前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上帝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哂納案下，神祇俱庇，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760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龍天表殊勝實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五、明師求母賜明路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龍天表上説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今有　等，突破塵緣，醒悟迷津，懇祈 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上帝，大賜明路，兒等別無可陳，惟獻清供素蔬，以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上聞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兒張光璧 孫慧明 率眾等俯伏百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380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龍天表殊勝實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六丶超脫生死保証書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龍天表是代表上天老母的天命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，求道當下，「天榜掛號，地府除名」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官大帝及閻羅王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，根据表文所記求道人名字，記錄在天籍仙佛名冊上，同時也將在地府之鬼籍，從生死簿上除掉，其意義代表超生了死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870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龍天表殊勝實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七、龍天表殊勝實例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㈠找龍天表找了十八年才求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看到龍天表閃閃發光，自動求道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閻羅王指示人去求道，才能地府除名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290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龍天表殊勝實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77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八、龍天表原文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表 文 呈 奏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據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民國 年歲次 月 日 時 分前後在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臺灣省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佛堂之中今有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欽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加 頂恩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OOO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率 引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OOO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保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OOO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虔心跪在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明明上帝蓮下曰竊自開天以來已經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三佛之運生民而後未得天道普傳理義不明道統已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墜至今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 千餘年矣今蒙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皇天開恩正宗鍾毓於東土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祖師鴻慈正派再振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於巴郡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今時眾生塗炭未得救拯水火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681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龍天表殊勝實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劫煞已到眼前所以立下此會廣救無數眾生整起此著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普收有緣種子不啻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湯武鴻恩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堯舜大德壇前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上帝哂納案下 神祇俱庇今有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OOO</a:t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突破塵緣省悟迷津懇祈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上帝大賜明路 兒 別無可陳惟獻清供素蔬以達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聞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乾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OOO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願助功德費新臺幣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OO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圓整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坤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OOO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願助功德費新臺幣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OO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圓整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愚兒張光璧孫慧明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眾等俯伏百叩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161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460</TotalTime>
  <Words>397</Words>
  <Application>Microsoft Office PowerPoint</Application>
  <PresentationFormat>如螢幕大小 (16:9)</PresentationFormat>
  <Paragraphs>41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龍天表殊勝實義 悟見講</vt:lpstr>
      <vt:lpstr>龍天表殊勝實義 悟見講</vt:lpstr>
      <vt:lpstr>龍天表殊勝實義 悟見講</vt:lpstr>
      <vt:lpstr>龍天表殊勝實義 悟見講</vt:lpstr>
      <vt:lpstr>龍天表殊勝實義 悟見講</vt:lpstr>
      <vt:lpstr>龍天表殊勝實義 悟見講</vt:lpstr>
      <vt:lpstr>龍天表殊勝實義 悟見講</vt:lpstr>
      <vt:lpstr>龍天表殊勝實義 悟見講</vt:lpstr>
      <vt:lpstr>龍天表殊勝實義 悟見講</vt:lpstr>
      <vt:lpstr>龍天表殊勝實義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168</cp:revision>
  <dcterms:created xsi:type="dcterms:W3CDTF">2014-02-15T05:50:45Z</dcterms:created>
  <dcterms:modified xsi:type="dcterms:W3CDTF">2017-07-26T02:58:02Z</dcterms:modified>
</cp:coreProperties>
</file>