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龍天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表探密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一、龍天表文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        表</a:t>
            </a:r>
            <a:r>
              <a:rPr lang="zh-TW" altLang="en-US" sz="3600" dirty="0">
                <a:ea typeface="全真細隸書" panose="02010609000101010101" pitchFamily="49" charset="-120"/>
              </a:rPr>
              <a:t>文呈奏 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　據民國　年歲次　　　月　日　時前後，在臺灣省　</a:t>
            </a:r>
            <a:r>
              <a:rPr lang="zh-TW" altLang="en-US" sz="3600" dirty="0">
                <a:latin typeface="+mj-ea"/>
                <a:ea typeface="+mj-ea"/>
              </a:rPr>
              <a:t>（</a:t>
            </a:r>
            <a:r>
              <a:rPr lang="zh-TW" altLang="en-US" sz="3600" dirty="0">
                <a:ea typeface="全真細隸書" panose="02010609000101010101" pitchFamily="49" charset="-120"/>
              </a:rPr>
              <a:t>縣</a:t>
            </a:r>
            <a:r>
              <a:rPr lang="zh-TW" altLang="en-US" sz="3600" dirty="0">
                <a:latin typeface="+mj-ea"/>
                <a:ea typeface="+mj-ea"/>
              </a:rPr>
              <a:t>）</a:t>
            </a:r>
            <a:r>
              <a:rPr lang="zh-TW" altLang="en-US" sz="3600" dirty="0">
                <a:ea typeface="全真細隸書" panose="02010609000101010101" pitchFamily="49" charset="-120"/>
              </a:rPr>
              <a:t>　市 佛堂之中，今有　欽加頂恩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率</a:t>
            </a:r>
            <a:r>
              <a:rPr lang="zh-TW" altLang="en-US" sz="3600" dirty="0">
                <a:ea typeface="全真細隸書" panose="02010609000101010101" pitchFamily="49" charset="-120"/>
              </a:rPr>
              <a:t>引　保　虔心跪在 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明明上帝蓮下，曰竊自開天以來，已經三佛之運，生民而後未得天道普傳，理義不明道統已墜，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至今</a:t>
            </a:r>
            <a:r>
              <a:rPr lang="zh-TW" altLang="en-US" sz="3600" dirty="0">
                <a:ea typeface="全真細隸書" panose="02010609000101010101" pitchFamily="49" charset="-120"/>
              </a:rPr>
              <a:t>三千餘年矣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龍天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表探密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七、諸天仙佛護法</a:t>
            </a:r>
            <a:endParaRPr lang="en-US" altLang="zh-TW" sz="39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龍天表上說：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   上帝</a:t>
            </a:r>
            <a:r>
              <a:rPr lang="zh-TW" altLang="en-US" sz="3900" dirty="0">
                <a:ea typeface="全真細隸書" panose="02010609000101010101" pitchFamily="49" charset="-120"/>
              </a:rPr>
              <a:t>哂納案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下               神</a:t>
            </a:r>
            <a:r>
              <a:rPr lang="zh-TW" altLang="en-US" sz="3900" dirty="0">
                <a:ea typeface="全真細隸書" panose="02010609000101010101" pitchFamily="49" charset="-120"/>
              </a:rPr>
              <a:t>祇俱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庇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>
                <a:solidFill>
                  <a:srgbClr val="FFFF00"/>
                </a:solidFill>
                <a:ea typeface="全真細隸書" panose="02010609000101010101" pitchFamily="49" charset="-120"/>
              </a:rPr>
              <a:t>請壇經上說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：         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八卦</a:t>
            </a:r>
            <a:r>
              <a:rPr lang="zh-TW" altLang="en-US" sz="3900" dirty="0">
                <a:ea typeface="全真細隸書" panose="02010609000101010101" pitchFamily="49" charset="-120"/>
              </a:rPr>
              <a:t>爐中起祥煙，育化聖母降臨壇，關帝居左純陽右，二十八宿護法壇。老母至壇，諸神儼然，右指呼叱，左指呵鞭，雷部、風部、虎部、龍部，各顯威嚴，爾等恭立，細聽吾言，今逢三天，大道顯然，諸部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神真，</a:t>
            </a:r>
            <a:r>
              <a:rPr lang="zh-TW" altLang="en-US" sz="3900" dirty="0">
                <a:ea typeface="全真細隸書" panose="02010609000101010101" pitchFamily="49" charset="-120"/>
              </a:rPr>
              <a:t>護庇靈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壇</a:t>
            </a:r>
            <a:r>
              <a:rPr lang="zh-TW" altLang="en-US" sz="3900" dirty="0">
                <a:ea typeface="全真細隸書" panose="02010609000101010101" pitchFamily="49" charset="-120"/>
              </a:rPr>
              <a:t>。</a:t>
            </a:r>
            <a:endParaRPr lang="en-US" altLang="zh-TW" sz="39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6314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龍天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表探密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八、突破塵緣求天道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龍天表上說：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今</a:t>
            </a:r>
            <a:r>
              <a:rPr lang="zh-TW" altLang="en-US" sz="3600" dirty="0">
                <a:ea typeface="全真細隸書" panose="02010609000101010101" pitchFamily="49" charset="-120"/>
              </a:rPr>
              <a:t>有　等，突破塵緣醒悟迷津，懇祈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上帝大賜明路，兒等別無可陳，惟獻清供素蔬，以達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聞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愚兒    眾等俯伏百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叩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求了道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之後，要感謝天恩師德，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報恩了愿，努力修道辦道，廣渡有緣眾生。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7799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龍天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表探密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今蒙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皇天開恩，正宗鍾毓於東土 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祖師鴻慈，正派再振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於巴</a:t>
            </a:r>
            <a:r>
              <a:rPr lang="zh-TW" altLang="en-US" sz="3600" dirty="0">
                <a:ea typeface="全真細隸書" panose="02010609000101010101" pitchFamily="49" charset="-120"/>
              </a:rPr>
              <a:t>郡，今時眾生塗炭未得救拯，水火劫煞已到眼前，所以立下此會，廣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救無數</a:t>
            </a:r>
            <a:r>
              <a:rPr lang="zh-TW" altLang="en-US" sz="3600" dirty="0">
                <a:ea typeface="全真細隸書" panose="02010609000101010101" pitchFamily="49" charset="-120"/>
              </a:rPr>
              <a:t>眾生，整起此著，普收有緣種子，不啻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湯武鴻恩</a:t>
            </a:r>
            <a:r>
              <a:rPr lang="zh-TW" altLang="en-US" sz="3600" dirty="0">
                <a:ea typeface="全真細隸書" panose="02010609000101010101" pitchFamily="49" charset="-120"/>
              </a:rPr>
              <a:t>，堯舜大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德壇</a:t>
            </a:r>
            <a:r>
              <a:rPr lang="zh-TW" altLang="en-US" sz="3600" dirty="0">
                <a:ea typeface="全真細隸書" panose="02010609000101010101" pitchFamily="49" charset="-120"/>
              </a:rPr>
              <a:t>前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266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龍天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表探密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上帝哂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納案下，神</a:t>
            </a:r>
            <a:r>
              <a:rPr lang="zh-TW" altLang="en-US" sz="3600" dirty="0">
                <a:ea typeface="全真細隸書" panose="02010609000101010101" pitchFamily="49" charset="-120"/>
              </a:rPr>
              <a:t>祇俱庇，今有　等，突破塵緣醒悟迷津，懇祈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上帝大賜明路，兒等別無可陳，惟獻清供素蔬，以達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聞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愚兒    眾</a:t>
            </a:r>
            <a:r>
              <a:rPr lang="zh-TW" altLang="en-US" sz="3600" dirty="0">
                <a:ea typeface="全真細隸書" panose="02010609000101010101" pitchFamily="49" charset="-120"/>
              </a:rPr>
              <a:t>等俯伏百叩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5989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龍天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表探密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二、求道是拜佛為師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　據民國　年歲次　　　月　日　時前後，在臺灣省　</a:t>
            </a:r>
            <a:r>
              <a:rPr lang="zh-TW" altLang="en-US" sz="3600" dirty="0">
                <a:latin typeface="+mj-ea"/>
              </a:rPr>
              <a:t>（</a:t>
            </a:r>
            <a:r>
              <a:rPr lang="zh-TW" altLang="en-US" sz="3600" dirty="0">
                <a:ea typeface="全真細隸書" panose="02010609000101010101" pitchFamily="49" charset="-120"/>
              </a:rPr>
              <a:t>縣</a:t>
            </a:r>
            <a:r>
              <a:rPr lang="zh-TW" altLang="en-US" sz="3600" dirty="0">
                <a:latin typeface="+mj-ea"/>
              </a:rPr>
              <a:t>）</a:t>
            </a:r>
            <a:r>
              <a:rPr lang="zh-TW" altLang="en-US" sz="3600" dirty="0">
                <a:ea typeface="全真細隸書" panose="02010609000101010101" pitchFamily="49" charset="-120"/>
              </a:rPr>
              <a:t>　市 佛堂之中，今有　欽加頂恩    率引　保　虔心跪在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明明上帝蓮下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當代明師率引師、保師跪在老母蓮前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，叩求老母賜給求道人回天的一條明路。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求道日是第二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生日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，比喻重生。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2893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龍天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表探密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二、現在是彌勒佛應運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龍天表上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         竊</a:t>
            </a:r>
            <a:r>
              <a:rPr lang="zh-TW" altLang="en-US" sz="3600" dirty="0">
                <a:ea typeface="全真細隸書" panose="02010609000101010101" pitchFamily="49" charset="-120"/>
              </a:rPr>
              <a:t>自開天以來，已經三佛之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運。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全真細隸書" panose="02010609000101010101" pitchFamily="49" charset="-120"/>
              </a:rPr>
              <a:t>正如佛經上所說：</a:t>
            </a:r>
            <a:endParaRPr lang="en-US" altLang="zh-TW" sz="3600" dirty="0" smtClean="0">
              <a:solidFill>
                <a:srgbClr val="FFFF00"/>
              </a:solidFill>
              <a:latin typeface="超世紀細毛楷" panose="02000000000000000000" pitchFamily="2" charset="-120"/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全真細隸書" panose="02010609000101010101" pitchFamily="49" charset="-120"/>
              </a:rPr>
              <a:t>大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全真細隸書" panose="02010609000101010101" pitchFamily="49" charset="-120"/>
              </a:rPr>
              <a:t>寶積經卷八十八</a:t>
            </a:r>
            <a:r>
              <a:rPr lang="zh-TW" altLang="en-US" sz="3600" dirty="0">
                <a:latin typeface="超世紀細毛楷" panose="02000000000000000000" pitchFamily="2" charset="-120"/>
                <a:ea typeface="全真細隸書" panose="02010609000101010101" pitchFamily="49" charset="-120"/>
              </a:rPr>
              <a:t>：世尊以彌勒菩薩摩訶薩作如是言</a:t>
            </a:r>
            <a:r>
              <a:rPr lang="zh-TW" altLang="en-US" sz="3600" dirty="0" smtClean="0">
                <a:latin typeface="超世紀細毛楷" panose="02000000000000000000" pitchFamily="2" charset="-120"/>
                <a:ea typeface="全真細隸書" panose="02010609000101010101" pitchFamily="49" charset="-120"/>
              </a:rPr>
              <a:t>：彌勒</a:t>
            </a:r>
            <a:r>
              <a:rPr lang="zh-TW" altLang="en-US" sz="3600" dirty="0">
                <a:latin typeface="超世紀細毛楷" panose="02000000000000000000" pitchFamily="2" charset="-120"/>
                <a:ea typeface="全真細隸書" panose="02010609000101010101" pitchFamily="49" charset="-120"/>
              </a:rPr>
              <a:t>，我付囑汝，當來末世，後五百歲，正法滅時，汝當守護佛法僧寶，莫令斷絕</a:t>
            </a:r>
            <a:r>
              <a:rPr lang="zh-TW" altLang="en-US" sz="3600" dirty="0" smtClean="0">
                <a:latin typeface="超世紀細毛楷" panose="02000000000000000000" pitchFamily="2" charset="-120"/>
                <a:ea typeface="全真細隸書" panose="02010609000101010101" pitchFamily="49" charset="-120"/>
              </a:rPr>
              <a:t>！</a:t>
            </a:r>
            <a:r>
              <a:rPr lang="zh-TW" altLang="en-US" sz="3600" dirty="0">
                <a:latin typeface="超世紀細毛楷" panose="02000000000000000000" pitchFamily="2" charset="-120"/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全真細隸書" panose="02010609000101010101" pitchFamily="49" charset="-120"/>
              </a:rPr>
            </a:b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573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龍天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表探密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三、過去大道未普傳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龍天表上說：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生</a:t>
            </a:r>
            <a:r>
              <a:rPr lang="zh-TW" altLang="en-US" sz="3600" dirty="0">
                <a:ea typeface="全真細隸書" panose="02010609000101010101" pitchFamily="49" charset="-120"/>
              </a:rPr>
              <a:t>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而後，未</a:t>
            </a:r>
            <a:r>
              <a:rPr lang="zh-TW" altLang="en-US" sz="3600" dirty="0">
                <a:ea typeface="全真細隸書" panose="02010609000101010101" pitchFamily="49" charset="-120"/>
              </a:rPr>
              <a:t>得天道普傳，理義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不明，道統</a:t>
            </a:r>
            <a:r>
              <a:rPr lang="zh-TW" altLang="en-US" sz="3600" dirty="0">
                <a:ea typeface="全真細隸書" panose="02010609000101010101" pitchFamily="49" charset="-120"/>
              </a:rPr>
              <a:t>已墜，至今三千餘年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矣。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過去青陽期、紅陽期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，大道未普渡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，法不傳六耳，青陽期時，道在君王，紅陽期時，道在師儒。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過去得道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不易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，所以有得道四難之說。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5608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龍天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表探密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四、老母開恩降道救世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龍天表上說：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今</a:t>
            </a:r>
            <a:r>
              <a:rPr lang="zh-TW" altLang="en-US" sz="3600" dirty="0">
                <a:ea typeface="全真細隸書" panose="02010609000101010101" pitchFamily="49" charset="-120"/>
              </a:rPr>
              <a:t>蒙 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皇天開恩，正宗鍾毓於東土 ，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祖師鴻慈，正派再振於巴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郡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此時老母開恩，赦罪三曹救眾生，大道普渡。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點道詞上說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          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大千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收束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二八年     清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虛大化開會</a:t>
            </a:r>
            <a:r>
              <a:rPr lang="zh-TW" altLang="en-US" sz="3600">
                <a:solidFill>
                  <a:srgbClr val="FFC000"/>
                </a:solidFill>
                <a:ea typeface="全真細隸書" panose="02010609000101010101" pitchFamily="49" charset="-120"/>
              </a:rPr>
              <a:t>此</a:t>
            </a:r>
            <a:r>
              <a:rPr lang="zh-TW" altLang="en-US" sz="3600" smtClean="0">
                <a:solidFill>
                  <a:srgbClr val="FFC000"/>
                </a:solidFill>
                <a:ea typeface="全真細隸書" panose="02010609000101010101" pitchFamily="49" charset="-120"/>
              </a:rPr>
              <a:t>年 蒼生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白首共沾恩典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6442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龍天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表探密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五、道因劫而降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龍天表上說：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今</a:t>
            </a:r>
            <a:r>
              <a:rPr lang="zh-TW" altLang="en-US" sz="3600" dirty="0">
                <a:ea typeface="全真細隸書" panose="02010609000101010101" pitchFamily="49" charset="-120"/>
              </a:rPr>
              <a:t>時眾生塗炭未得救拯，水火劫煞已到眼前，所以立下此會，廣救無數眾生，整起此著，普收有緣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種子。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要躲劫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避難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，只有拜明師求大道。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人的真正劫難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，是累世的生死輪迴。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老仙翁說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真正有智慧的人，是知道去尋找解脫之路的人。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9836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龍天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表探密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六、明師承繼道統傳道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龍天表說：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                                    不啻</a:t>
            </a:r>
            <a:r>
              <a:rPr lang="zh-TW" altLang="en-US" sz="3900" dirty="0">
                <a:ea typeface="全真細隸書" panose="02010609000101010101" pitchFamily="49" charset="-120"/>
              </a:rPr>
              <a:t> </a:t>
            </a:r>
            <a:br>
              <a:rPr lang="zh-TW" altLang="en-US" sz="3900" dirty="0">
                <a:ea typeface="全真細隸書" panose="02010609000101010101" pitchFamily="49" charset="-120"/>
              </a:rPr>
            </a:br>
            <a:r>
              <a:rPr lang="zh-TW" altLang="en-US" sz="3900" dirty="0">
                <a:ea typeface="全真細隸書" panose="02010609000101010101" pitchFamily="49" charset="-120"/>
              </a:rPr>
              <a:t>湯武鴻恩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，                               堯舜</a:t>
            </a:r>
            <a:r>
              <a:rPr lang="zh-TW" altLang="en-US" sz="3900" dirty="0">
                <a:ea typeface="全真細隸書" panose="02010609000101010101" pitchFamily="49" charset="-120"/>
              </a:rPr>
              <a:t>大德壇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前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今天大家所得的道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，跟古代先王所得的道是一樣的。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金剛經依法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出生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分  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一切</a:t>
            </a:r>
            <a:r>
              <a:rPr lang="zh-TW" altLang="en-US" sz="3900" dirty="0">
                <a:ea typeface="全真細隸書" panose="02010609000101010101" pitchFamily="49" charset="-120"/>
              </a:rPr>
              <a:t>諸佛，及諸佛阿耨多羅三藐三菩提法，皆從此經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出。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註解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：此經即是先天之道。</a:t>
            </a:r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 </a:t>
            </a:r>
            <a:r>
              <a:rPr lang="zh-TW" altLang="en-US" sz="3200" dirty="0"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96501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315</TotalTime>
  <Words>535</Words>
  <Application>Microsoft Office PowerPoint</Application>
  <PresentationFormat>如螢幕大小 (16:9)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Franklin Gothic Book</vt:lpstr>
      <vt:lpstr>全真細隸書</vt:lpstr>
      <vt:lpstr>超世紀細毛楷</vt:lpstr>
      <vt:lpstr>微軟正黑體</vt:lpstr>
      <vt:lpstr>Arial</vt:lpstr>
      <vt:lpstr>Wingdings 2</vt:lpstr>
      <vt:lpstr>科技</vt:lpstr>
      <vt:lpstr>龍天表探密    悟見講                  </vt:lpstr>
      <vt:lpstr>龍天表探密    悟見講                  </vt:lpstr>
      <vt:lpstr>龍天表探密    悟見講                  </vt:lpstr>
      <vt:lpstr>龍天表探密    悟見講                  </vt:lpstr>
      <vt:lpstr>龍天表探密    悟見講                  </vt:lpstr>
      <vt:lpstr>龍天表探密    悟見講                  </vt:lpstr>
      <vt:lpstr>龍天表探密    悟見講                  </vt:lpstr>
      <vt:lpstr>龍天表探密    悟見講                  </vt:lpstr>
      <vt:lpstr>龍天表探密    悟見講                  </vt:lpstr>
      <vt:lpstr>龍天表探密    悟見講                  </vt:lpstr>
      <vt:lpstr>龍天表探密  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107</cp:revision>
  <dcterms:created xsi:type="dcterms:W3CDTF">2014-02-15T05:50:45Z</dcterms:created>
  <dcterms:modified xsi:type="dcterms:W3CDTF">2016-05-20T03:37:18Z</dcterms:modified>
</cp:coreProperties>
</file>