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9" r:id="rId2"/>
    <p:sldId id="256" r:id="rId3"/>
    <p:sldId id="257" r:id="rId4"/>
    <p:sldId id="267" r:id="rId5"/>
    <p:sldId id="266" r:id="rId6"/>
    <p:sldId id="274" r:id="rId7"/>
    <p:sldId id="258" r:id="rId8"/>
    <p:sldId id="273" r:id="rId9"/>
    <p:sldId id="272" r:id="rId10"/>
    <p:sldId id="278" r:id="rId11"/>
    <p:sldId id="275" r:id="rId12"/>
    <p:sldId id="283" r:id="rId13"/>
    <p:sldId id="286" r:id="rId14"/>
    <p:sldId id="276" r:id="rId15"/>
    <p:sldId id="282" r:id="rId16"/>
    <p:sldId id="281" r:id="rId17"/>
    <p:sldId id="280" r:id="rId18"/>
    <p:sldId id="279" r:id="rId19"/>
    <p:sldId id="285" r:id="rId20"/>
    <p:sldId id="268" r:id="rId21"/>
    <p:sldId id="284" r:id="rId22"/>
    <p:sldId id="287" r:id="rId23"/>
    <p:sldId id="288" r:id="rId2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2016/5/19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2016/5/19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點道詞探密   </a:t>
            </a:r>
            <a:r>
              <a:rPr lang="zh-TW" altLang="en-US" sz="36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一、點道詞要探討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活佛慈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訓</a:t>
            </a:r>
            <a:endParaRPr lang="zh-TW" altLang="en-US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pPr latinLnBrk="1"/>
            <a:r>
              <a:rPr lang="zh-TW" altLang="en-US" sz="3600" dirty="0" smtClean="0">
                <a:ea typeface="全真細隸書" panose="02010609000101010101" pitchFamily="49" charset="-120"/>
              </a:rPr>
              <a:t>明</a:t>
            </a:r>
            <a:r>
              <a:rPr lang="zh-TW" altLang="en-US" sz="3600" dirty="0">
                <a:ea typeface="全真細隸書" panose="02010609000101010101" pitchFamily="49" charset="-120"/>
              </a:rPr>
              <a:t>師一點在那裡？你的真主人在那裡？咱們人都有一個真主人，住在那裡？</a:t>
            </a:r>
            <a:r>
              <a:rPr lang="en-US" altLang="zh-TW" sz="3600" dirty="0">
                <a:ea typeface="全真細隸書" panose="02010609000101010101" pitchFamily="49" charset="-120"/>
              </a:rPr>
              <a:t>(</a:t>
            </a:r>
            <a:r>
              <a:rPr lang="zh-TW" altLang="en-US" sz="3600" dirty="0">
                <a:ea typeface="全真細隸書" panose="02010609000101010101" pitchFamily="49" charset="-120"/>
              </a:rPr>
              <a:t>班員：在這裡。指明師一指處。</a:t>
            </a:r>
            <a:r>
              <a:rPr lang="en-US" altLang="zh-TW" sz="3600" dirty="0" smtClean="0">
                <a:ea typeface="全真細隸書" panose="02010609000101010101" pitchFamily="49" charset="-120"/>
              </a:rPr>
              <a:t>)</a:t>
            </a:r>
          </a:p>
          <a:p>
            <a:pPr latinLnBrk="1"/>
            <a:r>
              <a:rPr lang="zh-TW" altLang="en-US" sz="3600" dirty="0" smtClean="0">
                <a:ea typeface="全真細隸書" panose="02010609000101010101" pitchFamily="49" charset="-120"/>
              </a:rPr>
              <a:t>喔</a:t>
            </a:r>
            <a:r>
              <a:rPr lang="zh-TW" altLang="en-US" sz="3600" dirty="0">
                <a:ea typeface="全真細隸書" panose="02010609000101010101" pitchFamily="49" charset="-120"/>
              </a:rPr>
              <a:t>！住這裡，真辛苦，點傳師跟你點在那裡，真主人就住在那裡喔！唉啊！你們的點道詞有沒有探討過，點道詞很好，你們卻不會體會啊？</a:t>
            </a: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5529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點道詞探密   </a:t>
            </a:r>
            <a:r>
              <a:rPr lang="zh-TW" altLang="en-US" sz="36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洪誓大願探密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點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道詞上說：</a:t>
            </a:r>
            <a:r>
              <a:rPr lang="zh-TW" altLang="en-US" sz="3600" dirty="0">
                <a:ea typeface="全真細隸書" panose="02010609000101010101" pitchFamily="49" charset="-120"/>
              </a:rPr>
              <a:t>你若願不能了難把鄉還 ，現今災煞俱遭身邊，一切兵荒老幼同沾，反心謗道，詈師罵天，洪誓大願永不能完。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註解：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若願不能了難把鄉還：</a:t>
            </a:r>
            <a:r>
              <a:rPr lang="zh-TW" altLang="en-US" sz="3600" dirty="0">
                <a:ea typeface="全真細隸書" panose="02010609000101010101" pitchFamily="49" charset="-120"/>
              </a:rPr>
              <a:t>求道時都立下十條大愿，若不能完成此十大願，則難成道還鄉。</a:t>
            </a: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1973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點道詞探密   </a:t>
            </a:r>
            <a:r>
              <a:rPr lang="zh-TW" altLang="en-US" sz="36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現今災煞俱遭身邊，一切兵荒老幼同沾</a:t>
            </a:r>
            <a:r>
              <a:rPr lang="zh-TW" altLang="en-US" sz="3600" dirty="0">
                <a:ea typeface="全真細隸書" panose="02010609000101010101" pitchFamily="49" charset="-120"/>
              </a:rPr>
              <a:t>：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現今天災人禍一切的災煞都顯現在身邊，各地的災害叢生，男女老幼人人同沾而受。唯修道返天者可幸免災煞。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反心謗道：</a:t>
            </a:r>
            <a:r>
              <a:rPr lang="zh-TW" altLang="en-US" sz="3600" dirty="0">
                <a:ea typeface="全真細隸書" panose="02010609000101010101" pitchFamily="49" charset="-120"/>
              </a:rPr>
              <a:t>求道之後若有違反良心，毀謗大道，敗壞道德。</a:t>
            </a:r>
          </a:p>
          <a:p>
            <a:endParaRPr lang="zh-TW" altLang="en-US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9493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點道詞探密   </a:t>
            </a:r>
            <a:r>
              <a:rPr lang="zh-TW" altLang="en-US" sz="36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詈師罵天：</a:t>
            </a:r>
            <a:r>
              <a:rPr lang="zh-TW" altLang="en-US" sz="3600" dirty="0">
                <a:ea typeface="全真細隸書" panose="02010609000101010101" pitchFamily="49" charset="-120"/>
              </a:rPr>
              <a:t>詈：是罵，此句是說，不尊師重道，欺師滅祖，罵天罵地，怨天尤人。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洪誓大願永不能完：</a:t>
            </a:r>
            <a:r>
              <a:rPr lang="zh-TW" altLang="en-US" sz="3600" dirty="0">
                <a:ea typeface="全真細隸書" panose="02010609000101010101" pitchFamily="49" charset="-120"/>
              </a:rPr>
              <a:t>那所立的洪誓大願，就永遠不能完成，那就落在輪迴之中。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7604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點道詞探密   </a:t>
            </a:r>
            <a:r>
              <a:rPr lang="zh-TW" altLang="en-US" sz="36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真陽關探密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當前即是真陽關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真水真火已具全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余今指您一條路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燈光照耀在眼前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二目瞳神來發現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灑灑沱沱大路坦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西方雖遠頃刻到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混含長生不老天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今得此一著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跳出苦海淵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飛身來上岸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即得登雲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船                一</a:t>
            </a:r>
            <a:r>
              <a:rPr lang="zh-TW" altLang="en-US" sz="3600" dirty="0">
                <a:ea typeface="全真細隸書" panose="02010609000101010101" pitchFamily="49" charset="-120"/>
              </a:rPr>
              <a:t>指中央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會               萬八</a:t>
            </a:r>
            <a:r>
              <a:rPr lang="zh-TW" altLang="en-US" sz="3600" dirty="0">
                <a:ea typeface="全真細隸書" panose="02010609000101010101" pitchFamily="49" charset="-120"/>
              </a:rPr>
              <a:t>得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超然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3262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點道詞探密   </a:t>
            </a:r>
            <a:r>
              <a:rPr lang="zh-TW" altLang="en-US" sz="36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當前即是真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陽關：</a:t>
            </a:r>
            <a:r>
              <a:rPr lang="zh-TW" altLang="en-US" sz="3600" dirty="0">
                <a:ea typeface="全真細隸書" panose="02010609000101010101" pitchFamily="49" charset="-120"/>
              </a:rPr>
              <a:t>此時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是通往</a:t>
            </a:r>
            <a:r>
              <a:rPr lang="zh-TW" altLang="en-US" sz="3600" dirty="0">
                <a:ea typeface="全真細隸書" panose="02010609000101010101" pitchFamily="49" charset="-120"/>
              </a:rPr>
              <a:t>理天的陽關大道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r>
              <a:rPr lang="zh-TW" altLang="en-US" sz="3600" dirty="0">
                <a:ea typeface="全真細隸書" panose="02010609000101010101" pitchFamily="49" charset="-120"/>
              </a:rPr>
              <a:t>眞陽關即是指玄關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竅，為</a:t>
            </a:r>
            <a:r>
              <a:rPr lang="zh-TW" altLang="en-US" sz="3600" dirty="0">
                <a:ea typeface="全真細隸書" panose="02010609000101010101" pitchFamily="49" charset="-120"/>
              </a:rPr>
              <a:t>自性進出之門。玄關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即是人靈性所居之處。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真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水真火已具全 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真水真火是指</a:t>
            </a:r>
            <a:r>
              <a:rPr lang="zh-TW" altLang="en-US" sz="3600" dirty="0">
                <a:ea typeface="全真細隸書" panose="02010609000101010101" pitchFamily="49" charset="-120"/>
              </a:rPr>
              <a:t>純陽之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體的佛心</a:t>
            </a:r>
            <a:r>
              <a:rPr lang="zh-TW" altLang="en-US" sz="3600" dirty="0">
                <a:ea typeface="全真細隸書" panose="02010609000101010101" pitchFamily="49" charset="-120"/>
              </a:rPr>
              <a:t>本性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，因落入後天，而成為人心，有善有惡，因此難脫氣數，求道是棄人心，返佛心，所以說真水真火已俱全。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6058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點道詞探密   </a:t>
            </a:r>
            <a:r>
              <a:rPr lang="zh-TW" altLang="en-US" sz="36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余今指您一條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路：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明師一指開玄關，告訴你回天的一條明路 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燈光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照耀在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眼前：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燈光是指母燈，老母生我們的靈性，回老母理天的明路，就在眼前。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二目瞳神來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發現：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瞳神就是指我們的元神，透過肉眼，看到回理天的這條路。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6941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點道詞探密   </a:t>
            </a:r>
            <a:r>
              <a:rPr lang="zh-TW" altLang="en-US" sz="36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灑灑沱沱大路</a:t>
            </a:r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坦：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灑灑是形容連綿不絕，超脫自在，沱沱比喻水勢壯大，整句是說回天的大路是很寬大平坦。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西方</a:t>
            </a:r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雖遠頃刻</a:t>
            </a:r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到：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西方是指無極理天，雖然遠在天邊，但是明師一指，開啟理天之門，當下就到理天了。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endParaRPr lang="en-US" altLang="zh-TW" sz="28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6017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點道詞探密   </a:t>
            </a:r>
            <a:r>
              <a:rPr lang="zh-TW" altLang="en-US" sz="36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渾含長生不老天：</a:t>
            </a:r>
            <a:r>
              <a:rPr lang="zh-TW" altLang="en-US" sz="3600" dirty="0">
                <a:ea typeface="全真細隸書" panose="02010609000101010101" pitchFamily="49" charset="-120"/>
              </a:rPr>
              <a:t>渾是指全部，長生，就是不死脫離輪迴了，不老天是指天堂，整句之意是說，求道後，你就活在理天，處處都是理天，天上人間皆是理天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今得此一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著：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今天求道，明師一指，打開玄關竅。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跳出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苦海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淵：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求道當下，就能跳出生死苦海。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0319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點道詞探密   </a:t>
            </a:r>
            <a:r>
              <a:rPr lang="zh-TW" altLang="en-US" sz="36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飛身來上岸：</a:t>
            </a:r>
            <a:r>
              <a:rPr lang="zh-TW" altLang="en-US" sz="3600" dirty="0">
                <a:ea typeface="全真細隸書" panose="02010609000101010101" pitchFamily="49" charset="-120"/>
              </a:rPr>
              <a:t>飛，比喻當下。岸，是比喻解脫的理天。整句之意，是說求道當下，即可回理天。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即得登雲船：</a:t>
            </a:r>
            <a:r>
              <a:rPr lang="zh-TW" altLang="en-US" sz="3600" dirty="0">
                <a:ea typeface="全真細隸書" panose="02010609000101010101" pitchFamily="49" charset="-120"/>
              </a:rPr>
              <a:t>即得是立刻得到之意。雲船，就是大法船。整句之意，是說求道當下，就登上了回理天的大法船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一指中央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會：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明師一指開玄關。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萬八得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超然：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千秋萬世超輪迴。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6530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點道詞探密   </a:t>
            </a:r>
            <a:r>
              <a:rPr lang="zh-TW" altLang="en-US" sz="36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、錯過求道難身翻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今</a:t>
            </a:r>
            <a:r>
              <a:rPr lang="zh-TW" altLang="en-US" sz="4000" dirty="0">
                <a:ea typeface="全真細隸書" panose="02010609000101010101" pitchFamily="49" charset="-120"/>
              </a:rPr>
              <a:t>時已至末劫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年            實</a:t>
            </a:r>
            <a:r>
              <a:rPr lang="zh-TW" altLang="en-US" sz="4000" dirty="0">
                <a:ea typeface="全真細隸書" panose="02010609000101010101" pitchFamily="49" charset="-120"/>
              </a:rPr>
              <a:t>告一切眾蘊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殘</a:t>
            </a:r>
            <a:r>
              <a:rPr lang="zh-TW" altLang="en-US" sz="4000" dirty="0"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        你</a:t>
            </a:r>
            <a:r>
              <a:rPr lang="zh-TW" altLang="en-US" sz="4000" dirty="0">
                <a:ea typeface="全真細隸書" panose="02010609000101010101" pitchFamily="49" charset="-120"/>
              </a:rPr>
              <a:t>若失去了此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機會 萬八年</a:t>
            </a:r>
            <a:r>
              <a:rPr lang="zh-TW" altLang="en-US" sz="4000" dirty="0">
                <a:ea typeface="全真細隸書" panose="02010609000101010101" pitchFamily="49" charset="-120"/>
              </a:rPr>
              <a:t>載難身翻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余</a:t>
            </a:r>
            <a:r>
              <a:rPr lang="zh-TW" altLang="en-US" sz="4000" dirty="0">
                <a:ea typeface="全真細隸書" panose="02010609000101010101" pitchFamily="49" charset="-120"/>
              </a:rPr>
              <a:t>今領受法敕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旨             慈悲</a:t>
            </a:r>
            <a:r>
              <a:rPr lang="zh-TW" altLang="en-US" sz="4000" dirty="0">
                <a:ea typeface="全真細隸書" panose="02010609000101010101" pitchFamily="49" charset="-120"/>
              </a:rPr>
              <a:t>傳你眞玄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關</a:t>
            </a:r>
            <a:r>
              <a:rPr lang="zh-TW" altLang="en-US" sz="4000" dirty="0">
                <a:ea typeface="全真細隸書" panose="02010609000101010101" pitchFamily="49" charset="-120"/>
              </a:rPr>
              <a:t/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你若不照願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行 ，         必</a:t>
            </a:r>
            <a:r>
              <a:rPr lang="zh-TW" altLang="en-US" sz="4000" dirty="0">
                <a:ea typeface="全真細隸書" panose="02010609000101010101" pitchFamily="49" charset="-120"/>
              </a:rPr>
              <a:t>遭天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譴。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無</a:t>
            </a:r>
            <a:r>
              <a:rPr lang="zh-TW" altLang="en-US" sz="4000" dirty="0">
                <a:ea typeface="全真細隸書" panose="02010609000101010101" pitchFamily="49" charset="-120"/>
              </a:rPr>
              <a:t>有別矚，誠聽點玄。</a:t>
            </a:r>
            <a:r>
              <a:rPr lang="zh-TW" altLang="en-US" sz="4000" dirty="0">
                <a:ea typeface="全真細隸書" panose="02010609000101010101" pitchFamily="49" charset="-120"/>
              </a:rPr>
              <a:t/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endParaRPr lang="zh-TW" altLang="en-US" sz="40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1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點道詞探密   </a:t>
            </a:r>
            <a:r>
              <a:rPr lang="zh-TW" altLang="en-US" sz="36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、末後大因緣探密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末後</a:t>
            </a:r>
            <a:r>
              <a:rPr lang="zh-TW" altLang="en-US" sz="3600" dirty="0">
                <a:ea typeface="全真細隸書" panose="02010609000101010101" pitchFamily="49" charset="-120"/>
              </a:rPr>
              <a:t>一著昔未言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 明</a:t>
            </a:r>
            <a:r>
              <a:rPr lang="zh-TW" altLang="en-US" sz="3600" dirty="0">
                <a:ea typeface="全真細隸書" panose="02010609000101010101" pitchFamily="49" charset="-120"/>
              </a:rPr>
              <a:t>人在此訴一番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 愚</a:t>
            </a:r>
            <a:r>
              <a:rPr lang="zh-TW" altLang="en-US" sz="3600" dirty="0">
                <a:ea typeface="全真細隸書" panose="02010609000101010101" pitchFamily="49" charset="-120"/>
              </a:rPr>
              <a:t>夫識得還鄉道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 生來</a:t>
            </a:r>
            <a:r>
              <a:rPr lang="zh-TW" altLang="en-US" sz="3600" dirty="0">
                <a:ea typeface="全真細隸書" panose="02010609000101010101" pitchFamily="49" charset="-120"/>
              </a:rPr>
              <a:t>死去見當前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今</a:t>
            </a:r>
            <a:r>
              <a:rPr lang="zh-TW" altLang="en-US" sz="3600" dirty="0">
                <a:ea typeface="全真細隸書" panose="02010609000101010101" pitchFamily="49" charset="-120"/>
              </a:rPr>
              <a:t>有欽加頂恩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孫慧明，率</a:t>
            </a:r>
            <a:r>
              <a:rPr lang="zh-TW" altLang="en-US" sz="3600" dirty="0">
                <a:ea typeface="全真細隸書" panose="02010609000101010101" pitchFamily="49" charset="-120"/>
              </a:rPr>
              <a:t>眾虔心跪在 明明上帝蓮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下，又</a:t>
            </a:r>
            <a:r>
              <a:rPr lang="zh-TW" altLang="en-US" sz="3600" dirty="0">
                <a:ea typeface="全真細隸書" panose="02010609000101010101" pitchFamily="49" charset="-120"/>
              </a:rPr>
              <a:t>申請三期應運彌勒古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佛，三千弟子、諸般星宿，到</a:t>
            </a:r>
            <a:r>
              <a:rPr lang="zh-TW" altLang="en-US" sz="3600" dirty="0">
                <a:ea typeface="全真細隸書" panose="02010609000101010101" pitchFamily="49" charset="-120"/>
              </a:rPr>
              <a:t>此運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際，同</a:t>
            </a:r>
            <a:r>
              <a:rPr lang="zh-TW" altLang="en-US" sz="3600" dirty="0">
                <a:ea typeface="全真細隸書" panose="02010609000101010101" pitchFamily="49" charset="-120"/>
              </a:rPr>
              <a:t>助三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佛，普</a:t>
            </a:r>
            <a:r>
              <a:rPr lang="zh-TW" altLang="en-US" sz="3600" dirty="0">
                <a:ea typeface="全真細隸書" panose="02010609000101010101" pitchFamily="49" charset="-120"/>
              </a:rPr>
              <a:t>收蘊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數，末後</a:t>
            </a:r>
            <a:r>
              <a:rPr lang="zh-TW" altLang="en-US" sz="3600" dirty="0">
                <a:ea typeface="全真細隸書" panose="02010609000101010101" pitchFamily="49" charset="-120"/>
              </a:rPr>
              <a:t>大事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明白，通報母情。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81695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點道詞探密   </a:t>
            </a:r>
            <a:r>
              <a:rPr lang="zh-TW" altLang="en-US" sz="36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ea typeface="全真細隸書" panose="02010609000101010101" pitchFamily="49" charset="-120"/>
              </a:rPr>
              <a:t>註解：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蘊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殘：所有的蘊子和殘靈，蘊子是五蘊叢生的眾生，殘靈是智慧不全的眾生。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萬八年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載：是指千秋萬世之意。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法敕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旨：老母的天命。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譴：因果報應。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無有別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囑：沒有別的叮嚀。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誠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聽點玄：恭敬等候點開玄關竅。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en-US" altLang="zh-TW" sz="3200" dirty="0" smtClean="0">
              <a:ea typeface="全真細隸書" panose="02010609000101010101" pitchFamily="49" charset="-120"/>
            </a:endParaRPr>
          </a:p>
          <a:p>
            <a:endParaRPr lang="en-US" altLang="zh-TW" sz="3200" dirty="0" smtClean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1734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點道詞探密   </a:t>
            </a:r>
            <a:r>
              <a:rPr lang="zh-TW" altLang="en-US" sz="36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、明師一指超生死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二</a:t>
            </a:r>
            <a:r>
              <a:rPr lang="zh-TW" altLang="en-US" sz="3600" dirty="0">
                <a:ea typeface="全真細隸書" panose="02010609000101010101" pitchFamily="49" charset="-120"/>
              </a:rPr>
              <a:t>目要迴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光                         一點</a:t>
            </a:r>
            <a:r>
              <a:rPr lang="zh-TW" altLang="en-US" sz="3600" dirty="0">
                <a:ea typeface="全真細隸書" panose="02010609000101010101" pitchFamily="49" charset="-120"/>
              </a:rPr>
              <a:t>眞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太陽                        眼前</a:t>
            </a:r>
            <a:r>
              <a:rPr lang="zh-TW" altLang="en-US" sz="3600" dirty="0">
                <a:ea typeface="全真細隸書" panose="02010609000101010101" pitchFamily="49" charset="-120"/>
              </a:rPr>
              <a:t>觀即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是                   燈</a:t>
            </a:r>
            <a:r>
              <a:rPr lang="zh-TW" altLang="en-US" sz="3600" dirty="0">
                <a:ea typeface="全真細隸書" panose="02010609000101010101" pitchFamily="49" charset="-120"/>
              </a:rPr>
              <a:t>下看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輝煌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這</a:t>
            </a:r>
            <a:r>
              <a:rPr lang="zh-TW" altLang="en-US" sz="3600" dirty="0">
                <a:ea typeface="全真細隸書" panose="02010609000101010101" pitchFamily="49" charset="-120"/>
              </a:rPr>
              <a:t>是眞明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路                     了</a:t>
            </a:r>
            <a:r>
              <a:rPr lang="zh-TW" altLang="en-US" sz="3600" dirty="0">
                <a:ea typeface="全真細隸書" panose="02010609000101010101" pitchFamily="49" charset="-120"/>
              </a:rPr>
              <a:t>劫還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故鄉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今得此一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指                    飄飄</a:t>
            </a:r>
            <a:r>
              <a:rPr lang="zh-TW" altLang="en-US" sz="3600" dirty="0">
                <a:ea typeface="全真細隸書" panose="02010609000101010101" pitchFamily="49" charset="-120"/>
              </a:rPr>
              <a:t>在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天堂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無</a:t>
            </a:r>
            <a:r>
              <a:rPr lang="zh-TW" altLang="en-US" sz="3600" dirty="0">
                <a:ea typeface="全真細隸書" panose="02010609000101010101" pitchFamily="49" charset="-120"/>
              </a:rPr>
              <a:t>有生和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死                     終日</a:t>
            </a:r>
            <a:r>
              <a:rPr lang="zh-TW" altLang="en-US" sz="3600" dirty="0">
                <a:ea typeface="全真細隸書" panose="02010609000101010101" pitchFamily="49" charset="-120"/>
              </a:rPr>
              <a:t>煉神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光                  林中授一指                     知</a:t>
            </a:r>
            <a:r>
              <a:rPr lang="zh-TW" altLang="en-US" sz="3600" dirty="0">
                <a:ea typeface="全真細隸書" panose="02010609000101010101" pitchFamily="49" charset="-120"/>
              </a:rPr>
              <a:t>主保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無恙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2550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點道詞探密   </a:t>
            </a:r>
            <a:r>
              <a:rPr lang="zh-TW" altLang="en-US" sz="36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/>
          </a:bodyPr>
          <a:lstStyle/>
          <a:p>
            <a:r>
              <a:rPr lang="zh-TW" altLang="en-US" sz="3600" dirty="0" smtClean="0">
                <a:ea typeface="全真細隸書" panose="02010609000101010101" pitchFamily="49" charset="-120"/>
              </a:rPr>
              <a:t>註解：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迴光：回到本心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真太陽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：玄關竅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終日煉</a:t>
            </a:r>
            <a:r>
              <a:rPr lang="zh-TW" altLang="en-US" sz="3600" dirty="0">
                <a:ea typeface="全真細隸書" panose="02010609000101010101" pitchFamily="49" charset="-120"/>
              </a:rPr>
              <a:t>神光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：時時刻刻，誠心抱守，修煉本性。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林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中</a:t>
            </a:r>
            <a:r>
              <a:rPr lang="zh-TW" altLang="en-US" sz="3600" dirty="0">
                <a:ea typeface="全真細隸書" panose="02010609000101010101" pitchFamily="49" charset="-120"/>
              </a:rPr>
              <a:t>授一指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：林中是暗指玄關竅所在。授一指就是打開玄關竅。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知主保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無恙：知主，就是求道當下找回佛心本性。恙是比喻輪迴之苦。整句之意是說，求道後，就不再有生死輪迴之苦。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en-US" altLang="zh-TW" sz="3200" dirty="0" smtClean="0">
              <a:ea typeface="全真細隸書" panose="02010609000101010101" pitchFamily="49" charset="-120"/>
            </a:endParaRPr>
          </a:p>
          <a:p>
            <a:endParaRPr lang="en-US" altLang="zh-TW" sz="3200" dirty="0" smtClean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86417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點道詞探密   </a:t>
            </a:r>
            <a:r>
              <a:rPr lang="zh-TW" altLang="en-US" sz="36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489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點道詞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探</a:t>
            </a:r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密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三</a:t>
            </a: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、當前天運探密</a:t>
            </a:r>
            <a:endParaRPr lang="en-US" altLang="zh-TW" sz="40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大千</a:t>
            </a:r>
            <a:r>
              <a:rPr lang="zh-TW" altLang="en-US" sz="4000" dirty="0">
                <a:ea typeface="全真細隸書" panose="02010609000101010101" pitchFamily="49" charset="-120"/>
              </a:rPr>
              <a:t>收束二八年。至今已整二九盤。三六盤式已填起。祇剩蘊子和靈殘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清</a:t>
            </a:r>
            <a:r>
              <a:rPr lang="zh-TW" altLang="en-US" sz="4000" dirty="0">
                <a:ea typeface="全真細隸書" panose="02010609000101010101" pitchFamily="49" charset="-120"/>
              </a:rPr>
              <a:t>虛大化開會此年。蒼生白首共沾恩典一切諸神護庇臨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壇。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大千收束</a:t>
            </a:r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二八年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：</a:t>
            </a:r>
            <a:r>
              <a:rPr lang="zh-TW" altLang="en-US" sz="4000" dirty="0">
                <a:ea typeface="全真細隸書" panose="02010609000101010101" pitchFamily="49" charset="-120"/>
              </a:rPr>
              <a:t>此二八亦是指十六代劉祖清虛祖師開始。喻秋收之白陽普渡期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至今已整二九</a:t>
            </a:r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盤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：二九</a:t>
            </a:r>
            <a:r>
              <a:rPr lang="zh-TW" altLang="en-US" sz="4000" dirty="0">
                <a:ea typeface="全真細隸書" panose="02010609000101010101" pitchFamily="49" charset="-120"/>
              </a:rPr>
              <a:t>盤是指十八代祖師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0025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點道詞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探</a:t>
            </a:r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密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三六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盤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式：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是</a:t>
            </a:r>
            <a:r>
              <a:rPr lang="zh-TW" altLang="en-US" sz="3600" dirty="0">
                <a:ea typeface="全真細隸書" panose="02010609000101010101" pitchFamily="49" charset="-120"/>
              </a:rPr>
              <a:t>易卦的</a:t>
            </a:r>
            <a:r>
              <a:rPr lang="en-US" altLang="zh-TW" sz="3600" dirty="0">
                <a:ea typeface="全真細隸書" panose="02010609000101010101" pitchFamily="49" charset="-120"/>
              </a:rPr>
              <a:t>36</a:t>
            </a:r>
            <a:r>
              <a:rPr lang="zh-TW" altLang="en-US" sz="3600" dirty="0">
                <a:ea typeface="全真細隸書" panose="02010609000101010101" pitchFamily="49" charset="-120"/>
              </a:rPr>
              <a:t>宮。易卦分上下經各在</a:t>
            </a:r>
            <a:r>
              <a:rPr lang="en-US" altLang="zh-TW" sz="3600" dirty="0">
                <a:ea typeface="全真細隸書" panose="02010609000101010101" pitchFamily="49" charset="-120"/>
              </a:rPr>
              <a:t>18</a:t>
            </a:r>
            <a:r>
              <a:rPr lang="zh-TW" altLang="en-US" sz="3600" dirty="0">
                <a:ea typeface="全真細隸書" panose="02010609000101010101" pitchFamily="49" charset="-120"/>
              </a:rPr>
              <a:t>宮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r>
              <a:rPr lang="en-US" altLang="zh-TW" sz="3600" dirty="0" smtClean="0">
                <a:ea typeface="全真細隸書" panose="02010609000101010101" pitchFamily="49" charset="-120"/>
              </a:rPr>
              <a:t>36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宮即是</a:t>
            </a:r>
            <a:r>
              <a:rPr lang="zh-TW" altLang="en-US" sz="3600" dirty="0">
                <a:ea typeface="全真細隸書" panose="02010609000101010101" pitchFamily="49" charset="-120"/>
              </a:rPr>
              <a:t>三十六盤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三六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盤式已填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起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：為</a:t>
            </a:r>
            <a:r>
              <a:rPr lang="zh-TW" altLang="en-US" sz="3600" dirty="0">
                <a:ea typeface="全真細隸書" panose="02010609000101010101" pitchFamily="49" charset="-120"/>
              </a:rPr>
              <a:t>下經之運開始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r>
              <a:rPr lang="zh-TW" altLang="en-US" sz="3600" dirty="0">
                <a:ea typeface="全真細隸書" panose="02010609000101010101" pitchFamily="49" charset="-120"/>
              </a:rPr>
              <a:t>以今日之時來說應為未會。是下經十八盤世上運數開始。即午末交替之時。亦為</a:t>
            </a:r>
            <a:r>
              <a:rPr lang="en-US" altLang="zh-TW" sz="3600" dirty="0">
                <a:ea typeface="全真細隸書" panose="02010609000101010101" pitchFamily="49" charset="-120"/>
              </a:rPr>
              <a:t>36</a:t>
            </a:r>
            <a:r>
              <a:rPr lang="zh-TW" altLang="en-US" sz="3600" dirty="0">
                <a:ea typeface="全真細隸書" panose="02010609000101010101" pitchFamily="49" charset="-120"/>
              </a:rPr>
              <a:t>盤式已開始填起之意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8877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點道詞探密   </a:t>
            </a:r>
            <a:r>
              <a:rPr lang="zh-TW" altLang="en-US" sz="36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祇餘蘊子和靈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殘：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是指被色、受、想</a:t>
            </a:r>
            <a:r>
              <a:rPr lang="zh-TW" altLang="en-US" sz="3600" dirty="0">
                <a:ea typeface="全真細隸書" panose="02010609000101010101" pitchFamily="49" charset="-120"/>
              </a:rPr>
              <a:t>、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行</a:t>
            </a:r>
            <a:r>
              <a:rPr lang="zh-TW" altLang="en-US" sz="3600" dirty="0">
                <a:ea typeface="全真細隸書" panose="02010609000101010101" pitchFamily="49" charset="-120"/>
              </a:rPr>
              <a:t>、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識五</a:t>
            </a:r>
            <a:r>
              <a:rPr lang="zh-TW" altLang="en-US" sz="3600" dirty="0">
                <a:ea typeface="全真細隸書" panose="02010609000101010101" pitchFamily="49" charset="-120"/>
              </a:rPr>
              <a:t>蘊所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覆蓋之眾生，善</a:t>
            </a:r>
            <a:r>
              <a:rPr lang="zh-TW" altLang="en-US" sz="3600" dirty="0">
                <a:ea typeface="全真細隸書" panose="02010609000101010101" pitchFamily="49" charset="-120"/>
              </a:rPr>
              <a:t>根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淺薄，未</a:t>
            </a:r>
            <a:r>
              <a:rPr lang="zh-TW" altLang="en-US" sz="3600" dirty="0">
                <a:ea typeface="全真細隸書" panose="02010609000101010101" pitchFamily="49" charset="-120"/>
              </a:rPr>
              <a:t>修成正果的殘靈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清虛大化開會此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年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</a:t>
            </a:r>
            <a:r>
              <a:rPr lang="zh-TW" altLang="en-US" sz="3600" dirty="0">
                <a:ea typeface="全真細隸書" panose="02010609000101010101" pitchFamily="49" charset="-120"/>
              </a:rPr>
              <a:t>十六代祖劉清虛祖師正好於三曹普渡時。奉天承運大闡眞機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蒼生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白首共沾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恩典：</a:t>
            </a:r>
            <a:r>
              <a:rPr lang="zh-TW" altLang="en-US" sz="3600" dirty="0">
                <a:ea typeface="全真細隸書" panose="02010609000101010101" pitchFamily="49" charset="-120"/>
              </a:rPr>
              <a:t>有佛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緣、根基、祖</a:t>
            </a:r>
            <a:r>
              <a:rPr lang="zh-TW" altLang="en-US" sz="3600" dirty="0">
                <a:ea typeface="全真細隸書" panose="02010609000101010101" pitchFamily="49" charset="-120"/>
              </a:rPr>
              <a:t>德的善男信女皆能得道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修道。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2423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點道詞探密   </a:t>
            </a:r>
            <a:r>
              <a:rPr lang="zh-TW" altLang="en-US" sz="36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一切諸神護庇臨壇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天命明</a:t>
            </a:r>
            <a:r>
              <a:rPr lang="zh-TW" altLang="en-US" sz="3600" dirty="0">
                <a:ea typeface="全真細隸書" panose="02010609000101010101" pitchFamily="49" charset="-120"/>
              </a:rPr>
              <a:t>師在傳秘寶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時，三</a:t>
            </a:r>
            <a:r>
              <a:rPr lang="zh-TW" altLang="en-US" sz="3600" dirty="0">
                <a:ea typeface="全真細隸書" panose="02010609000101010101" pitchFamily="49" charset="-120"/>
              </a:rPr>
              <a:t>界十方的諸佛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菩薩，及</a:t>
            </a:r>
            <a:r>
              <a:rPr lang="zh-TW" altLang="en-US" sz="3600" dirty="0">
                <a:ea typeface="全真細隸書" panose="02010609000101010101" pitchFamily="49" charset="-120"/>
              </a:rPr>
              <a:t>雷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部、風部、虎部、龍</a:t>
            </a:r>
            <a:r>
              <a:rPr lang="zh-TW" altLang="en-US" sz="3600" dirty="0">
                <a:ea typeface="全真細隸書" panose="02010609000101010101" pitchFamily="49" charset="-120"/>
              </a:rPr>
              <a:t>部等二十八宿護法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壇，所有</a:t>
            </a:r>
            <a:r>
              <a:rPr lang="zh-TW" altLang="en-US" sz="3600" dirty="0">
                <a:ea typeface="全真細隸書" panose="02010609000101010101" pitchFamily="49" charset="-120"/>
              </a:rPr>
              <a:t>魍魉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邪魔，都</a:t>
            </a:r>
            <a:r>
              <a:rPr lang="zh-TW" altLang="en-US" sz="3600" dirty="0">
                <a:ea typeface="全真細隸書" panose="02010609000101010101" pitchFamily="49" charset="-120"/>
              </a:rPr>
              <a:t>得立刻遠退。</a:t>
            </a:r>
            <a:endParaRPr lang="en-US" altLang="zh-TW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6017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點道詞探密   </a:t>
            </a:r>
            <a:r>
              <a:rPr lang="zh-TW" altLang="en-US" sz="36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四</a:t>
            </a: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、玄妙關探密</a:t>
            </a:r>
            <a:endParaRPr lang="en-US" altLang="zh-TW" sz="40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此時</a:t>
            </a:r>
            <a:r>
              <a:rPr lang="zh-TW" altLang="en-US" sz="4000" dirty="0">
                <a:ea typeface="全真細隸書" panose="02010609000101010101" pitchFamily="49" charset="-120"/>
              </a:rPr>
              <a:t>正在重陽天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。大千</a:t>
            </a:r>
            <a:r>
              <a:rPr lang="zh-TW" altLang="en-US" sz="4000" dirty="0">
                <a:ea typeface="全真細隸書" panose="02010609000101010101" pitchFamily="49" charset="-120"/>
              </a:rPr>
              <a:t>蘊等俱朝前。各個皆得還鄉道。保你無恙萬八年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余</a:t>
            </a:r>
            <a:r>
              <a:rPr lang="zh-TW" altLang="en-US" sz="4000" dirty="0">
                <a:ea typeface="全真細隸書" panose="02010609000101010101" pitchFamily="49" charset="-120"/>
              </a:rPr>
              <a:t>今領受恩師命傳你本來玄妙關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此時正在重陽天</a:t>
            </a:r>
            <a:r>
              <a:rPr lang="zh-TW" altLang="en-US" sz="4000" dirty="0">
                <a:ea typeface="全真細隸書" panose="02010609000101010101" pitchFamily="49" charset="-120"/>
              </a:rPr>
              <a:t>：上經十八盤是世上運數，居在午會。所以曰：此時正在重陽天。</a:t>
            </a:r>
          </a:p>
          <a:p>
            <a:endParaRPr lang="zh-TW" altLang="en-US" sz="40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1758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點道詞探密   </a:t>
            </a:r>
            <a:r>
              <a:rPr lang="zh-TW" altLang="en-US" sz="36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大千蘊等俱朝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前：</a:t>
            </a:r>
            <a:r>
              <a:rPr lang="zh-TW" altLang="en-US" sz="3600" dirty="0">
                <a:ea typeface="全真細隸書" panose="02010609000101010101" pitchFamily="49" charset="-120"/>
              </a:rPr>
              <a:t>世上之蘊子都要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朝向</a:t>
            </a:r>
            <a:r>
              <a:rPr lang="zh-TW" altLang="en-US" sz="3600" dirty="0">
                <a:ea typeface="全真細隸書" panose="02010609000101010101" pitchFamily="49" charset="-120"/>
              </a:rPr>
              <a:t>理天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前進，不可</a:t>
            </a:r>
            <a:r>
              <a:rPr lang="zh-TW" altLang="en-US" sz="3600" dirty="0">
                <a:ea typeface="全真細隸書" panose="02010609000101010101" pitchFamily="49" charset="-120"/>
              </a:rPr>
              <a:t>錯過此最後機會。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各個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皆得還鄉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道：</a:t>
            </a:r>
            <a:r>
              <a:rPr lang="zh-TW" altLang="en-US" sz="3600" dirty="0">
                <a:ea typeface="全真細隸書" panose="02010609000101010101" pitchFamily="49" charset="-120"/>
              </a:rPr>
              <a:t>在這時求道的蘊子各個可得還鄉的眞明路。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保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你無恙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萬八年：</a:t>
            </a:r>
            <a:r>
              <a:rPr lang="zh-TW" altLang="en-US" sz="3600" dirty="0">
                <a:ea typeface="全真細隸書" panose="02010609000101010101" pitchFamily="49" charset="-120"/>
              </a:rPr>
              <a:t>今後只要順天理而行。保你不受陰山之苦。無恙的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渡過千秋萬世。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1200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點道詞探密   </a:t>
            </a:r>
            <a:r>
              <a:rPr lang="zh-TW" altLang="en-US" sz="36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余今領受恩師命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</a:t>
            </a:r>
            <a:r>
              <a:rPr lang="zh-TW" altLang="en-US" sz="3600" dirty="0">
                <a:ea typeface="全真細隸書" panose="02010609000101010101" pitchFamily="49" charset="-120"/>
              </a:rPr>
              <a:t>余今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領受彌勒恩師</a:t>
            </a:r>
            <a:r>
              <a:rPr lang="zh-TW" altLang="en-US" sz="3600" dirty="0">
                <a:ea typeface="全真細隸書" panose="02010609000101010101" pitchFamily="49" charset="-120"/>
              </a:rPr>
              <a:t>的法旨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傳你本來玄妙關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：打開你</a:t>
            </a:r>
            <a:r>
              <a:rPr lang="zh-TW" altLang="en-US" sz="3600" dirty="0">
                <a:ea typeface="全真細隸書" panose="02010609000101010101" pitchFamily="49" charset="-120"/>
              </a:rPr>
              <a:t>本來就有的玄妙關。此玄妙關是無形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的，是我們本性所居之處，因為</a:t>
            </a:r>
            <a:r>
              <a:rPr lang="zh-TW" altLang="en-US" sz="3600" dirty="0">
                <a:ea typeface="全真細隸書" panose="02010609000101010101" pitchFamily="49" charset="-120"/>
              </a:rPr>
              <a:t>落於後天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時，受到</a:t>
            </a:r>
            <a:r>
              <a:rPr lang="zh-TW" altLang="en-US" sz="3600" dirty="0">
                <a:ea typeface="全真細隸書" panose="02010609000101010101" pitchFamily="49" charset="-120"/>
              </a:rPr>
              <a:t>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數而</a:t>
            </a:r>
            <a:r>
              <a:rPr lang="zh-TW" altLang="en-US" sz="3600" dirty="0">
                <a:ea typeface="全真細隸書" panose="02010609000101010101" pitchFamily="49" charset="-120"/>
              </a:rPr>
              <a:t>被鎖住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了，今天明師一指打開</a:t>
            </a:r>
            <a:r>
              <a:rPr lang="zh-TW" altLang="en-US" sz="3600" dirty="0">
                <a:ea typeface="全真細隸書" panose="02010609000101010101" pitchFamily="49" charset="-120"/>
              </a:rPr>
              <a:t>了鎖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。便能讓你返回理天，不再輪迴。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240797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574</TotalTime>
  <Words>1770</Words>
  <Application>Microsoft Office PowerPoint</Application>
  <PresentationFormat>如螢幕大小 (16:9)</PresentationFormat>
  <Paragraphs>99</Paragraphs>
  <Slides>23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9" baseType="lpstr">
      <vt:lpstr>Franklin Gothic Book</vt:lpstr>
      <vt:lpstr>全真細隸書</vt:lpstr>
      <vt:lpstr>微軟正黑體</vt:lpstr>
      <vt:lpstr>Arial</vt:lpstr>
      <vt:lpstr>Wingdings 2</vt:lpstr>
      <vt:lpstr>科技</vt:lpstr>
      <vt:lpstr>點道詞探密   悟見講</vt:lpstr>
      <vt:lpstr>點道詞探密   悟見講</vt:lpstr>
      <vt:lpstr>點道詞探密   悟見講                  </vt:lpstr>
      <vt:lpstr>點道詞探密  悟見講                  </vt:lpstr>
      <vt:lpstr>點道詞探密   悟見講</vt:lpstr>
      <vt:lpstr>點道詞探密   悟見講</vt:lpstr>
      <vt:lpstr>點道詞探密   悟見講</vt:lpstr>
      <vt:lpstr>點道詞探密   悟見講</vt:lpstr>
      <vt:lpstr>點道詞探密   悟見講</vt:lpstr>
      <vt:lpstr>點道詞探密   悟見講</vt:lpstr>
      <vt:lpstr>點道詞探密   悟見講</vt:lpstr>
      <vt:lpstr>點道詞探密   悟見講</vt:lpstr>
      <vt:lpstr>點道詞探密   悟見講</vt:lpstr>
      <vt:lpstr>點道詞探密   悟見講</vt:lpstr>
      <vt:lpstr>點道詞探密   悟見講</vt:lpstr>
      <vt:lpstr>點道詞探密   悟見講</vt:lpstr>
      <vt:lpstr>點道詞探密   悟見講</vt:lpstr>
      <vt:lpstr>點道詞探密   悟見講</vt:lpstr>
      <vt:lpstr>點道詞探密   悟見講</vt:lpstr>
      <vt:lpstr>點道詞探密   悟見講</vt:lpstr>
      <vt:lpstr>點道詞探密   悟見講</vt:lpstr>
      <vt:lpstr>點道詞探密   悟見講</vt:lpstr>
      <vt:lpstr>點道詞探密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150</cp:revision>
  <dcterms:created xsi:type="dcterms:W3CDTF">2014-02-15T05:50:45Z</dcterms:created>
  <dcterms:modified xsi:type="dcterms:W3CDTF">2016-05-19T06:56:01Z</dcterms:modified>
</cp:coreProperties>
</file>