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5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3F308-3E32-4C31-BBBA-F878E68D6410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C1EF-1C8D-4FC0-B3A1-BBCF3A230C7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3F308-3E32-4C31-BBBA-F878E68D6410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C1EF-1C8D-4FC0-B3A1-BBCF3A230C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3F308-3E32-4C31-BBBA-F878E68D6410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C1EF-1C8D-4FC0-B3A1-BBCF3A230C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3F308-3E32-4C31-BBBA-F878E68D6410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C1EF-1C8D-4FC0-B3A1-BBCF3A230C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3F308-3E32-4C31-BBBA-F878E68D6410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C1EF-1C8D-4FC0-B3A1-BBCF3A230C7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3F308-3E32-4C31-BBBA-F878E68D6410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C1EF-1C8D-4FC0-B3A1-BBCF3A230C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3F308-3E32-4C31-BBBA-F878E68D6410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C1EF-1C8D-4FC0-B3A1-BBCF3A230C7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3F308-3E32-4C31-BBBA-F878E68D6410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C1EF-1C8D-4FC0-B3A1-BBCF3A230C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3F308-3E32-4C31-BBBA-F878E68D6410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C1EF-1C8D-4FC0-B3A1-BBCF3A230C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3F308-3E32-4C31-BBBA-F878E68D6410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C1EF-1C8D-4FC0-B3A1-BBCF3A230C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7443F308-3E32-4C31-BBBA-F878E68D6410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6348C1EF-1C8D-4FC0-B3A1-BBCF3A230C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43F308-3E32-4C31-BBBA-F878E68D6410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348C1EF-1C8D-4FC0-B3A1-BBCF3A230C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00392" y="195486"/>
            <a:ext cx="936104" cy="4388644"/>
          </a:xfrm>
        </p:spPr>
        <p:txBody>
          <a:bodyPr/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sz="54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超</a:t>
            </a:r>
            <a:r>
              <a:rPr lang="zh-TW" altLang="en-US" sz="54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拔</a:t>
            </a:r>
            <a:r>
              <a:rPr lang="zh-TW" altLang="en-US" sz="54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表</a:t>
            </a:r>
            <a:r>
              <a:rPr lang="zh-TW" altLang="en-US" sz="54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的</a:t>
            </a:r>
            <a:r>
              <a:rPr lang="zh-TW" altLang="en-US" sz="54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真義</a:t>
            </a: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539552" y="195486"/>
            <a:ext cx="7488832" cy="4806534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21600" dirty="0">
                <a:latin typeface="王漢宗顏楷體繁" pitchFamily="2" charset="-120"/>
                <a:ea typeface="王漢宗顏楷體繁" pitchFamily="2" charset="-120"/>
              </a:rPr>
              <a:t>表文呈奏</a:t>
            </a:r>
          </a:p>
          <a:p>
            <a:r>
              <a:rPr lang="zh-TW" altLang="en-US" sz="21600" dirty="0" smtClean="0">
                <a:latin typeface="王漢宗顏楷體繁" pitchFamily="2" charset="-120"/>
                <a:ea typeface="王漢宗顏楷體繁" pitchFamily="2" charset="-120"/>
              </a:rPr>
              <a:t>據  年</a:t>
            </a:r>
            <a:r>
              <a:rPr lang="zh-TW" altLang="en-US" sz="21600" dirty="0">
                <a:latin typeface="王漢宗顏楷體繁" pitchFamily="2" charset="-120"/>
                <a:ea typeface="王漢宗顏楷體繁" pitchFamily="2" charset="-120"/>
              </a:rPr>
              <a:t>歲次　　　</a:t>
            </a:r>
            <a:r>
              <a:rPr lang="zh-TW" altLang="en-US" sz="21600" dirty="0" smtClean="0">
                <a:latin typeface="王漢宗顏楷體繁" pitchFamily="2" charset="-120"/>
                <a:ea typeface="王漢宗顏楷體繁" pitchFamily="2" charset="-120"/>
              </a:rPr>
              <a:t>月</a:t>
            </a:r>
            <a:r>
              <a:rPr lang="zh-TW" altLang="en-US" sz="21600" dirty="0">
                <a:latin typeface="王漢宗顏楷體繁" pitchFamily="2" charset="-120"/>
                <a:ea typeface="王漢宗顏楷體繁" pitchFamily="2" charset="-120"/>
              </a:rPr>
              <a:t>　日　時前後</a:t>
            </a:r>
            <a:r>
              <a:rPr lang="zh-TW" altLang="en-US" sz="21600" dirty="0" smtClean="0">
                <a:latin typeface="王漢宗顏楷體繁" pitchFamily="2" charset="-120"/>
                <a:ea typeface="王漢宗顏楷體繁" pitchFamily="2" charset="-120"/>
              </a:rPr>
              <a:t>在  </a:t>
            </a:r>
            <a:r>
              <a:rPr lang="en-US" altLang="zh-TW" sz="21600" dirty="0" smtClean="0">
                <a:latin typeface="王漢宗顏楷體繁" pitchFamily="2" charset="-120"/>
                <a:ea typeface="王漢宗顏楷體繁" pitchFamily="2" charset="-120"/>
              </a:rPr>
              <a:t>(</a:t>
            </a:r>
            <a:r>
              <a:rPr lang="zh-TW" altLang="en-US" sz="21600" dirty="0" smtClean="0">
                <a:latin typeface="王漢宗顏楷體繁" pitchFamily="2" charset="-120"/>
                <a:ea typeface="王漢宗顏楷體繁" pitchFamily="2" charset="-120"/>
              </a:rPr>
              <a:t>地址壇名</a:t>
            </a:r>
            <a:r>
              <a:rPr lang="en-US" altLang="zh-TW" sz="21600" dirty="0" smtClean="0">
                <a:latin typeface="王漢宗顏楷體繁" pitchFamily="2" charset="-120"/>
                <a:ea typeface="王漢宗顏楷體繁" pitchFamily="2" charset="-120"/>
              </a:rPr>
              <a:t>)</a:t>
            </a:r>
            <a:r>
              <a:rPr lang="zh-TW" altLang="en-US" sz="21600" dirty="0" smtClean="0">
                <a:latin typeface="王漢宗顏楷體繁" pitchFamily="2" charset="-120"/>
                <a:ea typeface="王漢宗顏楷體繁" pitchFamily="2" charset="-120"/>
              </a:rPr>
              <a:t>佛堂</a:t>
            </a:r>
            <a:r>
              <a:rPr lang="zh-TW" altLang="en-US" sz="21600" dirty="0">
                <a:latin typeface="王漢宗顏楷體繁" pitchFamily="2" charset="-120"/>
                <a:ea typeface="王漢宗顏楷體繁" pitchFamily="2" charset="-120"/>
              </a:rPr>
              <a:t>之中今有</a:t>
            </a:r>
          </a:p>
          <a:p>
            <a:r>
              <a:rPr lang="zh-TW" altLang="en-US" sz="21600" dirty="0">
                <a:latin typeface="王漢宗顏楷體繁" pitchFamily="2" charset="-120"/>
                <a:ea typeface="王漢宗顏楷體繁" pitchFamily="2" charset="-120"/>
              </a:rPr>
              <a:t>欽加頂</a:t>
            </a:r>
            <a:r>
              <a:rPr lang="zh-TW" altLang="en-US" sz="21600" dirty="0" smtClean="0">
                <a:latin typeface="王漢宗顏楷體繁" pitchFamily="2" charset="-120"/>
                <a:ea typeface="王漢宗顏楷體繁" pitchFamily="2" charset="-120"/>
              </a:rPr>
              <a:t>恩</a:t>
            </a:r>
            <a:r>
              <a:rPr lang="en-US" altLang="zh-TW" sz="21600" dirty="0" smtClean="0">
                <a:latin typeface="王漢宗顏楷體繁" pitchFamily="2" charset="-120"/>
                <a:ea typeface="王漢宗顏楷體繁" pitchFamily="2" charset="-120"/>
              </a:rPr>
              <a:t>(</a:t>
            </a:r>
            <a:r>
              <a:rPr lang="zh-TW" altLang="en-US" sz="21600" dirty="0" smtClean="0">
                <a:latin typeface="王漢宗顏楷體繁" pitchFamily="2" charset="-120"/>
                <a:ea typeface="王漢宗顏楷體繁" pitchFamily="2" charset="-120"/>
              </a:rPr>
              <a:t>師</a:t>
            </a:r>
            <a:r>
              <a:rPr lang="zh-TW" altLang="en-US" sz="21600" dirty="0">
                <a:latin typeface="王漢宗顏楷體繁" pitchFamily="2" charset="-120"/>
                <a:ea typeface="王漢宗顏楷體繁" pitchFamily="2" charset="-120"/>
              </a:rPr>
              <a:t>尊師</a:t>
            </a:r>
            <a:r>
              <a:rPr lang="zh-TW" altLang="en-US" sz="21600" dirty="0" smtClean="0">
                <a:latin typeface="王漢宗顏楷體繁" pitchFamily="2" charset="-120"/>
                <a:ea typeface="王漢宗顏楷體繁" pitchFamily="2" charset="-120"/>
              </a:rPr>
              <a:t>母</a:t>
            </a:r>
            <a:r>
              <a:rPr lang="en-US" altLang="zh-TW" sz="21600" dirty="0" smtClean="0">
                <a:latin typeface="王漢宗顏楷體繁" pitchFamily="2" charset="-120"/>
                <a:ea typeface="王漢宗顏楷體繁" pitchFamily="2" charset="-120"/>
              </a:rPr>
              <a:t>)</a:t>
            </a:r>
            <a:r>
              <a:rPr lang="zh-TW" altLang="en-US" sz="21600" dirty="0" smtClean="0">
                <a:latin typeface="王漢宗顏楷體繁" pitchFamily="2" charset="-120"/>
                <a:ea typeface="王漢宗顏楷體繁" pitchFamily="2" charset="-120"/>
              </a:rPr>
              <a:t>具</a:t>
            </a:r>
            <a:r>
              <a:rPr lang="zh-TW" altLang="en-US" sz="21600" dirty="0">
                <a:latin typeface="王漢宗顏楷體繁" pitchFamily="2" charset="-120"/>
                <a:ea typeface="王漢宗顏楷體繁" pitchFamily="2" charset="-120"/>
              </a:rPr>
              <a:t>表</a:t>
            </a:r>
            <a:r>
              <a:rPr lang="zh-TW" altLang="en-US" sz="21600" dirty="0" smtClean="0">
                <a:latin typeface="王漢宗顏楷體繁" pitchFamily="2" charset="-120"/>
                <a:ea typeface="王漢宗顏楷體繁" pitchFamily="2" charset="-120"/>
              </a:rPr>
              <a:t>為</a:t>
            </a:r>
            <a:r>
              <a:rPr lang="en-US" altLang="zh-TW" sz="21600" dirty="0" smtClean="0">
                <a:latin typeface="王漢宗顏楷體繁" pitchFamily="2" charset="-120"/>
                <a:ea typeface="王漢宗顏楷體繁" pitchFamily="2" charset="-120"/>
              </a:rPr>
              <a:t>(</a:t>
            </a:r>
            <a:r>
              <a:rPr lang="zh-TW" altLang="en-US" sz="21600" dirty="0" smtClean="0">
                <a:latin typeface="王漢宗顏楷體繁" pitchFamily="2" charset="-120"/>
                <a:ea typeface="王漢宗顏楷體繁" pitchFamily="2" charset="-120"/>
              </a:rPr>
              <a:t>超</a:t>
            </a:r>
            <a:r>
              <a:rPr lang="zh-TW" altLang="en-US" sz="21600" dirty="0">
                <a:latin typeface="王漢宗顏楷體繁" pitchFamily="2" charset="-120"/>
                <a:ea typeface="王漢宗顏楷體繁" pitchFamily="2" charset="-120"/>
              </a:rPr>
              <a:t>拔</a:t>
            </a:r>
            <a:r>
              <a:rPr lang="zh-TW" altLang="en-US" sz="21600" dirty="0" smtClean="0">
                <a:latin typeface="王漢宗顏楷體繁" pitchFamily="2" charset="-120"/>
                <a:ea typeface="王漢宗顏楷體繁" pitchFamily="2" charset="-120"/>
              </a:rPr>
              <a:t>人</a:t>
            </a:r>
            <a:r>
              <a:rPr lang="en-US" altLang="zh-TW" sz="21600" dirty="0" smtClean="0">
                <a:latin typeface="王漢宗顏楷體繁" pitchFamily="2" charset="-120"/>
                <a:ea typeface="王漢宗顏楷體繁" pitchFamily="2" charset="-120"/>
              </a:rPr>
              <a:t>)</a:t>
            </a:r>
            <a:r>
              <a:rPr lang="zh-TW" altLang="en-US" sz="21600" dirty="0" smtClean="0">
                <a:latin typeface="王漢宗顏楷體繁" pitchFamily="2" charset="-120"/>
                <a:ea typeface="王漢宗顏楷體繁" pitchFamily="2" charset="-120"/>
              </a:rPr>
              <a:t>修道</a:t>
            </a:r>
            <a:r>
              <a:rPr lang="zh-TW" altLang="en-US" sz="21600" dirty="0">
                <a:latin typeface="王漢宗顏楷體繁" pitchFamily="2" charset="-120"/>
                <a:ea typeface="王漢宗顏楷體繁" pitchFamily="2" charset="-120"/>
              </a:rPr>
              <a:t>不負清真有恒</a:t>
            </a:r>
            <a:r>
              <a:rPr lang="zh-TW" altLang="en-US" sz="21600" dirty="0" smtClean="0">
                <a:latin typeface="王漢宗顏楷體繁" pitchFamily="2" charset="-120"/>
                <a:ea typeface="王漢宗顏楷體繁" pitchFamily="2" charset="-120"/>
              </a:rPr>
              <a:t>知</a:t>
            </a:r>
            <a:endParaRPr lang="zh-TW" altLang="en-US" sz="21600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778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812360" y="205980"/>
            <a:ext cx="1331640" cy="4388644"/>
          </a:xfrm>
        </p:spPr>
        <p:txBody>
          <a:bodyPr/>
          <a:lstStyle/>
          <a:p>
            <a:r>
              <a:rPr lang="zh-TW" altLang="en-US" sz="54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超拔表的真義</a:t>
            </a:r>
            <a:endParaRPr lang="zh-TW" altLang="en-US" sz="54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6986736" cy="4388644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祖師慈例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鴻  恩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赦乎幽冥</a:t>
            </a:r>
          </a:p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明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帝赦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條赦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文 被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於陰司翻天地而為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一體  統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生死均會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法門</a:t>
            </a:r>
            <a:endParaRPr lang="zh-TW" altLang="en-US" sz="5400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719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028384" y="195486"/>
            <a:ext cx="1107172" cy="4388644"/>
          </a:xfrm>
        </p:spPr>
        <p:txBody>
          <a:bodyPr/>
          <a:lstStyle/>
          <a:p>
            <a:r>
              <a:rPr lang="zh-TW" altLang="en-US" sz="54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超拔表的真義</a:t>
            </a:r>
            <a:endParaRPr lang="zh-TW" altLang="en-US" sz="54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418784" cy="4670026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今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有</a:t>
            </a:r>
            <a:r>
              <a:rPr lang="en-US" altLang="zh-TW" sz="5400" dirty="0" smtClean="0">
                <a:latin typeface="王漢宗顏楷體繁" pitchFamily="2" charset="-120"/>
                <a:ea typeface="王漢宗顏楷體繁" pitchFamily="2" charset="-120"/>
              </a:rPr>
              <a:t>(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超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拔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人</a:t>
            </a:r>
            <a:r>
              <a:rPr lang="en-US" altLang="zh-TW" sz="5400" dirty="0" smtClean="0">
                <a:latin typeface="王漢宗顏楷體繁" pitchFamily="2" charset="-120"/>
                <a:ea typeface="王漢宗顏楷體繁" pitchFamily="2" charset="-120"/>
              </a:rPr>
              <a:t>)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懇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予慈心轉達</a:t>
            </a:r>
          </a:p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帝座師前以求慈命　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使</a:t>
            </a:r>
            <a:r>
              <a:rPr lang="en-US" altLang="zh-TW" sz="5400" dirty="0" smtClean="0">
                <a:latin typeface="王漢宗顏楷體繁" pitchFamily="2" charset="-120"/>
                <a:ea typeface="王漢宗顏楷體繁" pitchFamily="2" charset="-120"/>
              </a:rPr>
              <a:t>(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超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拔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人</a:t>
            </a:r>
            <a:r>
              <a:rPr lang="en-US" altLang="zh-TW" sz="5400" dirty="0" smtClean="0">
                <a:latin typeface="王漢宗顏楷體繁" pitchFamily="2" charset="-120"/>
                <a:ea typeface="王漢宗顏楷體繁" pitchFamily="2" charset="-120"/>
              </a:rPr>
              <a:t>)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之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亡父○○○母○○○遵命隨旨赴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壇聽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點</a:t>
            </a:r>
          </a:p>
          <a:p>
            <a:endParaRPr lang="zh-TW" altLang="en-US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802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812360" y="195486"/>
            <a:ext cx="1158280" cy="4388644"/>
          </a:xfrm>
        </p:spPr>
        <p:txBody>
          <a:bodyPr/>
          <a:lstStyle/>
          <a:p>
            <a:r>
              <a:rPr lang="zh-TW" altLang="en-US" sz="54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超拔表的真義</a:t>
            </a:r>
            <a:endParaRPr lang="zh-TW" altLang="en-US" sz="54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6986736" cy="467002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兒等別無可陳願獻清供潔茗以達</a:t>
            </a:r>
          </a:p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上聞</a:t>
            </a:r>
          </a:p>
          <a:p>
            <a:r>
              <a:rPr lang="en-US" altLang="zh-TW" sz="5400" dirty="0">
                <a:latin typeface="王漢宗顏楷體繁" pitchFamily="2" charset="-120"/>
                <a:ea typeface="王漢宗顏楷體繁" pitchFamily="2" charset="-120"/>
              </a:rPr>
              <a:t>(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超拔人</a:t>
            </a:r>
            <a:r>
              <a:rPr lang="en-US" altLang="zh-TW" sz="5400" dirty="0">
                <a:latin typeface="王漢宗顏楷體繁" pitchFamily="2" charset="-120"/>
                <a:ea typeface="王漢宗顏楷體繁" pitchFamily="2" charset="-120"/>
              </a:rPr>
              <a:t>)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願助功德費○○元整</a:t>
            </a:r>
          </a:p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愚兒</a:t>
            </a:r>
            <a:r>
              <a:rPr lang="en-US" altLang="zh-TW" sz="5400" dirty="0">
                <a:latin typeface="王漢宗顏楷體繁" pitchFamily="2" charset="-120"/>
                <a:ea typeface="王漢宗顏楷體繁" pitchFamily="2" charset="-120"/>
              </a:rPr>
              <a:t>(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師尊師母</a:t>
            </a:r>
            <a:r>
              <a:rPr lang="en-US" altLang="zh-TW" sz="5400" dirty="0">
                <a:latin typeface="王漢宗顏楷體繁" pitchFamily="2" charset="-120"/>
                <a:ea typeface="王漢宗顏楷體繁" pitchFamily="2" charset="-120"/>
              </a:rPr>
              <a:t>)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率眾等俯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伏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百叩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595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133</TotalTime>
  <Words>113</Words>
  <Application>Microsoft Office PowerPoint</Application>
  <PresentationFormat>如螢幕大小 (16:9)</PresentationFormat>
  <Paragraphs>15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地鐵</vt:lpstr>
      <vt:lpstr> 超拔表的真義 </vt:lpstr>
      <vt:lpstr>超拔表的真義</vt:lpstr>
      <vt:lpstr>超拔表的真義</vt:lpstr>
      <vt:lpstr>超拔表的真義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超拔表 </dc:title>
  <dc:creator>345mp3@livemail.tw</dc:creator>
  <cp:lastModifiedBy>345mp3@livemail.tw</cp:lastModifiedBy>
  <cp:revision>9</cp:revision>
  <dcterms:created xsi:type="dcterms:W3CDTF">2014-01-23T06:47:24Z</dcterms:created>
  <dcterms:modified xsi:type="dcterms:W3CDTF">2014-01-23T09:04:47Z</dcterms:modified>
</cp:coreProperties>
</file>