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10"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8" name="日期版面配置區 27"/>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17" name="頁尾版面配置區 16"/>
          <p:cNvSpPr>
            <a:spLocks noGrp="1"/>
          </p:cNvSpPr>
          <p:nvPr>
            <p:ph type="ftr" sz="quarter" idx="11"/>
          </p:nvPr>
        </p:nvSpPr>
        <p:spPr/>
        <p:txBody>
          <a:bodyPr/>
          <a:lstStyle>
            <a:extLst/>
          </a:lstStyle>
          <a:p>
            <a:endParaRPr lang="zh-TW" altLang="en-US"/>
          </a:p>
        </p:txBody>
      </p:sp>
      <p:sp>
        <p:nvSpPr>
          <p:cNvPr id="29" name="投影片編號版面配置區 28"/>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
        <p:nvSpPr>
          <p:cNvPr id="32" name="矩形 31"/>
          <p:cNvSpPr/>
          <p:nvPr/>
        </p:nvSpPr>
        <p:spPr>
          <a:xfrm>
            <a:off x="0" y="-1"/>
            <a:ext cx="365760" cy="5140842"/>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矩形 38"/>
          <p:cNvSpPr/>
          <p:nvPr/>
        </p:nvSpPr>
        <p:spPr>
          <a:xfrm>
            <a:off x="309558" y="510358"/>
            <a:ext cx="45720"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矩形 39"/>
          <p:cNvSpPr/>
          <p:nvPr/>
        </p:nvSpPr>
        <p:spPr>
          <a:xfrm>
            <a:off x="269073" y="510358"/>
            <a:ext cx="27432"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矩形 40"/>
          <p:cNvSpPr/>
          <p:nvPr/>
        </p:nvSpPr>
        <p:spPr>
          <a:xfrm>
            <a:off x="250020" y="510358"/>
            <a:ext cx="9144"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矩形 41"/>
          <p:cNvSpPr/>
          <p:nvPr/>
        </p:nvSpPr>
        <p:spPr>
          <a:xfrm>
            <a:off x="221768" y="510358"/>
            <a:ext cx="9144"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標題 7"/>
          <p:cNvSpPr>
            <a:spLocks noGrp="1"/>
          </p:cNvSpPr>
          <p:nvPr>
            <p:ph type="ctrTitle"/>
          </p:nvPr>
        </p:nvSpPr>
        <p:spPr>
          <a:xfrm>
            <a:off x="914400" y="3257550"/>
            <a:ext cx="7772400" cy="1481328"/>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914400" y="2125980"/>
            <a:ext cx="7772400" cy="113157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56" name="矩形 55"/>
          <p:cNvSpPr/>
          <p:nvPr/>
        </p:nvSpPr>
        <p:spPr>
          <a:xfrm>
            <a:off x="255291" y="3785546"/>
            <a:ext cx="73152" cy="126873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矩形 64"/>
          <p:cNvSpPr/>
          <p:nvPr/>
        </p:nvSpPr>
        <p:spPr>
          <a:xfrm>
            <a:off x="255291" y="3597614"/>
            <a:ext cx="73152" cy="17145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矩形 65"/>
          <p:cNvSpPr/>
          <p:nvPr/>
        </p:nvSpPr>
        <p:spPr>
          <a:xfrm>
            <a:off x="255291" y="3478264"/>
            <a:ext cx="73152" cy="10287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矩形 66"/>
          <p:cNvSpPr/>
          <p:nvPr/>
        </p:nvSpPr>
        <p:spPr>
          <a:xfrm>
            <a:off x="255291" y="3406919"/>
            <a:ext cx="73152" cy="5486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80"/>
            <a:ext cx="1981200" cy="4388644"/>
          </a:xfrm>
        </p:spPr>
        <p:txBody>
          <a:bodyPr vert="eaVert" anchor="ct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609600" y="205980"/>
            <a:ext cx="5867400" cy="4388644"/>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4" name="手繪多邊形 13"/>
          <p:cNvSpPr>
            <a:spLocks/>
          </p:cNvSpPr>
          <p:nvPr/>
        </p:nvSpPr>
        <p:spPr bwMode="auto">
          <a:xfrm>
            <a:off x="4828952" y="805416"/>
            <a:ext cx="4322136" cy="43434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手繪多邊形 14"/>
          <p:cNvSpPr>
            <a:spLocks/>
          </p:cNvSpPr>
          <p:nvPr/>
        </p:nvSpPr>
        <p:spPr bwMode="auto">
          <a:xfrm>
            <a:off x="373966" y="0"/>
            <a:ext cx="5514536" cy="4961499"/>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手繪多邊形 12"/>
          <p:cNvSpPr>
            <a:spLocks/>
          </p:cNvSpPr>
          <p:nvPr/>
        </p:nvSpPr>
        <p:spPr bwMode="auto">
          <a:xfrm rot="5236414">
            <a:off x="4976478" y="964110"/>
            <a:ext cx="30861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手繪多邊形 15"/>
          <p:cNvSpPr>
            <a:spLocks/>
          </p:cNvSpPr>
          <p:nvPr/>
        </p:nvSpPr>
        <p:spPr bwMode="auto">
          <a:xfrm>
            <a:off x="5943600" y="0"/>
            <a:ext cx="2743200" cy="32004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手繪多邊形 16"/>
          <p:cNvSpPr>
            <a:spLocks/>
          </p:cNvSpPr>
          <p:nvPr/>
        </p:nvSpPr>
        <p:spPr bwMode="auto">
          <a:xfrm>
            <a:off x="5943600" y="3200400"/>
            <a:ext cx="3200400" cy="85725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手繪多邊形 17"/>
          <p:cNvSpPr>
            <a:spLocks/>
          </p:cNvSpPr>
          <p:nvPr/>
        </p:nvSpPr>
        <p:spPr bwMode="auto">
          <a:xfrm>
            <a:off x="5943600" y="0"/>
            <a:ext cx="1371600" cy="32004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手繪多邊形 18"/>
          <p:cNvSpPr>
            <a:spLocks/>
          </p:cNvSpPr>
          <p:nvPr/>
        </p:nvSpPr>
        <p:spPr bwMode="auto">
          <a:xfrm>
            <a:off x="5948364" y="3184923"/>
            <a:ext cx="2090737" cy="1958578"/>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手繪多邊形 19"/>
          <p:cNvSpPr>
            <a:spLocks/>
          </p:cNvSpPr>
          <p:nvPr/>
        </p:nvSpPr>
        <p:spPr bwMode="auto">
          <a:xfrm>
            <a:off x="5943600" y="3200400"/>
            <a:ext cx="1600200" cy="19431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手繪多邊形 20"/>
          <p:cNvSpPr>
            <a:spLocks/>
          </p:cNvSpPr>
          <p:nvPr/>
        </p:nvSpPr>
        <p:spPr bwMode="auto">
          <a:xfrm>
            <a:off x="5943600" y="1028700"/>
            <a:ext cx="3200400" cy="21717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手繪多邊形 21"/>
          <p:cNvSpPr>
            <a:spLocks/>
          </p:cNvSpPr>
          <p:nvPr/>
        </p:nvSpPr>
        <p:spPr bwMode="auto">
          <a:xfrm>
            <a:off x="5943600" y="1314450"/>
            <a:ext cx="3200400" cy="188595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手繪多邊形 22"/>
          <p:cNvSpPr>
            <a:spLocks/>
          </p:cNvSpPr>
          <p:nvPr/>
        </p:nvSpPr>
        <p:spPr bwMode="auto">
          <a:xfrm>
            <a:off x="990600" y="3200400"/>
            <a:ext cx="4953000" cy="19431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手繪多邊形 23"/>
          <p:cNvSpPr>
            <a:spLocks/>
          </p:cNvSpPr>
          <p:nvPr/>
        </p:nvSpPr>
        <p:spPr bwMode="auto">
          <a:xfrm>
            <a:off x="533400" y="3200400"/>
            <a:ext cx="5334000" cy="19431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手繪多邊形 24"/>
          <p:cNvSpPr>
            <a:spLocks/>
          </p:cNvSpPr>
          <p:nvPr/>
        </p:nvSpPr>
        <p:spPr bwMode="auto">
          <a:xfrm>
            <a:off x="366824" y="1828800"/>
            <a:ext cx="5638800" cy="13716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手繪多邊形 25"/>
          <p:cNvSpPr>
            <a:spLocks/>
          </p:cNvSpPr>
          <p:nvPr/>
        </p:nvSpPr>
        <p:spPr bwMode="auto">
          <a:xfrm>
            <a:off x="366824" y="1600200"/>
            <a:ext cx="5638800" cy="16002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手繪多邊形 26"/>
          <p:cNvSpPr>
            <a:spLocks/>
          </p:cNvSpPr>
          <p:nvPr/>
        </p:nvSpPr>
        <p:spPr bwMode="auto">
          <a:xfrm>
            <a:off x="4572000" y="3200400"/>
            <a:ext cx="1371600" cy="19431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文字版面配置區 2"/>
          <p:cNvSpPr>
            <a:spLocks noGrp="1"/>
          </p:cNvSpPr>
          <p:nvPr>
            <p:ph type="body" idx="1"/>
          </p:nvPr>
        </p:nvSpPr>
        <p:spPr>
          <a:xfrm>
            <a:off x="706902" y="1013754"/>
            <a:ext cx="5718048" cy="733115"/>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
        <p:nvSpPr>
          <p:cNvPr id="7" name="矩形 6"/>
          <p:cNvSpPr/>
          <p:nvPr/>
        </p:nvSpPr>
        <p:spPr>
          <a:xfrm>
            <a:off x="363160" y="301698"/>
            <a:ext cx="8503920" cy="664699"/>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06902" y="384048"/>
            <a:ext cx="8156448" cy="582930"/>
          </a:xfrm>
        </p:spPr>
        <p:txBody>
          <a:bodyPr tIns="64008"/>
          <a:lstStyle>
            <a:lvl1pPr algn="l">
              <a:buNone/>
              <a:defRPr sz="3800" b="0" cap="none" spc="-150" baseline="0"/>
            </a:lvl1pPr>
            <a:extLst/>
          </a:lstStyle>
          <a:p>
            <a:r>
              <a:rPr kumimoji="0" lang="zh-TW" altLang="en-US" smtClean="0"/>
              <a:t>按一下以編輯母片標題樣式</a:t>
            </a:r>
            <a:endParaRPr kumimoji="0" lang="en-US"/>
          </a:p>
        </p:txBody>
      </p:sp>
      <p:sp>
        <p:nvSpPr>
          <p:cNvPr id="8" name="矩形 7"/>
          <p:cNvSpPr/>
          <p:nvPr/>
        </p:nvSpPr>
        <p:spPr>
          <a:xfrm flipH="1">
            <a:off x="371538" y="510358"/>
            <a:ext cx="27432"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矩形 8"/>
          <p:cNvSpPr/>
          <p:nvPr/>
        </p:nvSpPr>
        <p:spPr>
          <a:xfrm flipH="1">
            <a:off x="411109" y="510358"/>
            <a:ext cx="27432"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矩形 9"/>
          <p:cNvSpPr/>
          <p:nvPr/>
        </p:nvSpPr>
        <p:spPr>
          <a:xfrm flipH="1">
            <a:off x="448450" y="510358"/>
            <a:ext cx="9144"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flipH="1">
            <a:off x="476702" y="510358"/>
            <a:ext cx="9144"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500478" y="510358"/>
            <a:ext cx="36576" cy="2743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84048"/>
            <a:ext cx="8229600" cy="6858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64344" y="1327876"/>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55344" y="1327876"/>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5" name="矩形 24"/>
          <p:cNvSpPr/>
          <p:nvPr/>
        </p:nvSpPr>
        <p:spPr>
          <a:xfrm>
            <a:off x="0" y="301699"/>
            <a:ext cx="8867080" cy="664699"/>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504824" y="384048"/>
            <a:ext cx="7772400" cy="685800"/>
          </a:xfrm>
        </p:spPr>
        <p:txBody>
          <a:bodyPr anchor="t"/>
          <a:lstStyle>
            <a:lvl1pPr>
              <a:defRPr sz="400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357312"/>
            <a:ext cx="4040188" cy="47982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1357312"/>
            <a:ext cx="4041775" cy="47982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844278"/>
            <a:ext cx="4040188" cy="2969514"/>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844278"/>
            <a:ext cx="4041775" cy="2969514"/>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
        <p:nvSpPr>
          <p:cNvPr id="16" name="矩形 15"/>
          <p:cNvSpPr/>
          <p:nvPr/>
        </p:nvSpPr>
        <p:spPr>
          <a:xfrm>
            <a:off x="87790" y="510358"/>
            <a:ext cx="45720"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矩形 16"/>
          <p:cNvSpPr/>
          <p:nvPr/>
        </p:nvSpPr>
        <p:spPr>
          <a:xfrm>
            <a:off x="47305" y="510358"/>
            <a:ext cx="27432"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矩形 17"/>
          <p:cNvSpPr/>
          <p:nvPr/>
        </p:nvSpPr>
        <p:spPr>
          <a:xfrm>
            <a:off x="28252" y="510358"/>
            <a:ext cx="9144"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矩形 18"/>
          <p:cNvSpPr/>
          <p:nvPr/>
        </p:nvSpPr>
        <p:spPr>
          <a:xfrm>
            <a:off x="0" y="510358"/>
            <a:ext cx="9144"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矩形 19"/>
          <p:cNvSpPr/>
          <p:nvPr/>
        </p:nvSpPr>
        <p:spPr>
          <a:xfrm flipH="1">
            <a:off x="149770" y="510358"/>
            <a:ext cx="27432"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矩形 20"/>
          <p:cNvSpPr/>
          <p:nvPr/>
        </p:nvSpPr>
        <p:spPr>
          <a:xfrm flipH="1">
            <a:off x="189341" y="510358"/>
            <a:ext cx="27432"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矩形 21"/>
          <p:cNvSpPr/>
          <p:nvPr/>
        </p:nvSpPr>
        <p:spPr>
          <a:xfrm flipH="1">
            <a:off x="226682" y="510358"/>
            <a:ext cx="9144"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矩形 28"/>
          <p:cNvSpPr/>
          <p:nvPr/>
        </p:nvSpPr>
        <p:spPr>
          <a:xfrm flipH="1">
            <a:off x="254934" y="510358"/>
            <a:ext cx="9144"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矩形 29"/>
          <p:cNvSpPr/>
          <p:nvPr/>
        </p:nvSpPr>
        <p:spPr>
          <a:xfrm>
            <a:off x="278710" y="510358"/>
            <a:ext cx="36576" cy="2743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914400" y="384048"/>
            <a:ext cx="7772400" cy="685800"/>
          </a:xfrm>
        </p:spPr>
        <p:txBody>
          <a:bodyPr/>
          <a:lstStyle>
            <a:lvl1pPr>
              <a:defRPr sz="4000" cap="none" baseline="0"/>
            </a:lvl1pPr>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204787"/>
            <a:ext cx="8229600" cy="871538"/>
          </a:xfrm>
        </p:spPr>
        <p:txBody>
          <a:bodyPr anchor="ctr"/>
          <a:lstStyle>
            <a:lvl1pPr algn="l">
              <a:buNone/>
              <a:defRPr sz="3600" b="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076325"/>
            <a:ext cx="2514600" cy="3429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429000" y="1076325"/>
            <a:ext cx="5486400"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70FEA80E-A377-4B11-B51E-4C41A77A14EE}" type="datetimeFigureOut">
              <a:rPr lang="zh-TW" altLang="en-US" smtClean="0"/>
              <a:t>2014/1/28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矩形 7"/>
          <p:cNvSpPr/>
          <p:nvPr/>
        </p:nvSpPr>
        <p:spPr>
          <a:xfrm>
            <a:off x="368032" y="0"/>
            <a:ext cx="8778240" cy="1408528"/>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接點 8"/>
          <p:cNvCxnSpPr/>
          <p:nvPr/>
        </p:nvCxnSpPr>
        <p:spPr>
          <a:xfrm flipV="1">
            <a:off x="363195" y="1413771"/>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群組 9"/>
          <p:cNvGrpSpPr/>
          <p:nvPr/>
        </p:nvGrpSpPr>
        <p:grpSpPr>
          <a:xfrm rot="5400000">
            <a:off x="8531177" y="898342"/>
            <a:ext cx="99572" cy="128466"/>
            <a:chOff x="6668087" y="1297746"/>
            <a:chExt cx="161840" cy="156602"/>
          </a:xfrm>
        </p:grpSpPr>
        <p:cxnSp>
          <p:nvCxnSpPr>
            <p:cNvPr id="15" name="直線接點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接點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接點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標題 1"/>
          <p:cNvSpPr>
            <a:spLocks noGrp="1"/>
          </p:cNvSpPr>
          <p:nvPr>
            <p:ph type="title"/>
          </p:nvPr>
        </p:nvSpPr>
        <p:spPr bwMode="grayWhite">
          <a:xfrm>
            <a:off x="914400" y="330939"/>
            <a:ext cx="6858000" cy="526312"/>
          </a:xfrm>
        </p:spPr>
        <p:txBody>
          <a:bodyPr anchor="b"/>
          <a:lstStyle>
            <a:lvl1pPr algn="l">
              <a:buNone/>
              <a:defRPr sz="2100" b="0"/>
            </a:lvl1pPr>
            <a:extLst/>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68032" y="1420336"/>
            <a:ext cx="8778240" cy="3720108"/>
          </a:xfrm>
          <a:solidFill>
            <a:schemeClr val="bg2"/>
          </a:solidFill>
        </p:spPr>
        <p:txBody>
          <a:bodyPr/>
          <a:lstStyle>
            <a:lvl1pPr marL="0" indent="0">
              <a:buNone/>
              <a:defRPr sz="3200"/>
            </a:lvl1pPr>
            <a:extLst/>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bwMode="grayWhite">
          <a:xfrm>
            <a:off x="914400" y="862608"/>
            <a:ext cx="6858000" cy="51435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grpSp>
        <p:nvGrpSpPr>
          <p:cNvPr id="14" name="群組 13"/>
          <p:cNvGrpSpPr/>
          <p:nvPr/>
        </p:nvGrpSpPr>
        <p:grpSpPr>
          <a:xfrm rot="5400000">
            <a:off x="8683577" y="1012642"/>
            <a:ext cx="99572" cy="128466"/>
            <a:chOff x="6668087" y="1297746"/>
            <a:chExt cx="161840" cy="156602"/>
          </a:xfrm>
        </p:grpSpPr>
        <p:cxnSp>
          <p:nvCxnSpPr>
            <p:cNvPr id="11" name="直線接點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接點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群組 17"/>
          <p:cNvGrpSpPr/>
          <p:nvPr/>
        </p:nvGrpSpPr>
        <p:grpSpPr>
          <a:xfrm rot="5400000">
            <a:off x="8336684" y="1090014"/>
            <a:ext cx="99572" cy="128466"/>
            <a:chOff x="6668087" y="1297746"/>
            <a:chExt cx="161840" cy="156602"/>
          </a:xfrm>
        </p:grpSpPr>
        <p:cxnSp>
          <p:nvCxnSpPr>
            <p:cNvPr id="19" name="直線接點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接點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接點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期版面配置區 4"/>
          <p:cNvSpPr>
            <a:spLocks noGrp="1"/>
          </p:cNvSpPr>
          <p:nvPr>
            <p:ph type="dt" sz="half" idx="10"/>
          </p:nvPr>
        </p:nvSpPr>
        <p:spPr>
          <a:xfrm>
            <a:off x="6477000" y="41625"/>
            <a:ext cx="2133600" cy="273844"/>
          </a:xfrm>
        </p:spPr>
        <p:txBody>
          <a:bodyPr/>
          <a:lstStyle>
            <a:extLst/>
          </a:lstStyle>
          <a:p>
            <a:fld id="{70FEA80E-A377-4B11-B51E-4C41A77A14EE}" type="datetimeFigureOut">
              <a:rPr lang="zh-TW" altLang="en-US" smtClean="0"/>
              <a:t>2014/1/28</a:t>
            </a:fld>
            <a:endParaRPr lang="zh-TW" altLang="en-US"/>
          </a:p>
        </p:txBody>
      </p:sp>
      <p:sp>
        <p:nvSpPr>
          <p:cNvPr id="6" name="頁尾版面配置區 5"/>
          <p:cNvSpPr>
            <a:spLocks noGrp="1"/>
          </p:cNvSpPr>
          <p:nvPr>
            <p:ph type="ftr" sz="quarter" idx="11"/>
          </p:nvPr>
        </p:nvSpPr>
        <p:spPr>
          <a:xfrm>
            <a:off x="914400" y="41625"/>
            <a:ext cx="5562600" cy="273844"/>
          </a:xfrm>
        </p:spPr>
        <p:txBody>
          <a:bodyPr/>
          <a:lstStyle>
            <a:extLst/>
          </a:lstStyle>
          <a:p>
            <a:endParaRPr lang="zh-TW" altLang="en-US"/>
          </a:p>
        </p:txBody>
      </p:sp>
      <p:sp>
        <p:nvSpPr>
          <p:cNvPr id="7" name="投影片編號版面配置區 6"/>
          <p:cNvSpPr>
            <a:spLocks noGrp="1"/>
          </p:cNvSpPr>
          <p:nvPr>
            <p:ph type="sldNum" sz="quarter" idx="12"/>
          </p:nvPr>
        </p:nvSpPr>
        <p:spPr>
          <a:xfrm>
            <a:off x="8610600" y="41625"/>
            <a:ext cx="457200" cy="273844"/>
          </a:xfrm>
        </p:spPr>
        <p:txBody>
          <a:bodyPr/>
          <a:lstStyle>
            <a:extLst/>
          </a:lstStyle>
          <a:p>
            <a:fld id="{CB250D66-F85F-4873-96BD-49D8E99E9218}"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矩形 6"/>
          <p:cNvSpPr/>
          <p:nvPr/>
        </p:nvSpPr>
        <p:spPr>
          <a:xfrm>
            <a:off x="0" y="-1"/>
            <a:ext cx="365760" cy="5140842"/>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矩形 7"/>
          <p:cNvSpPr/>
          <p:nvPr/>
        </p:nvSpPr>
        <p:spPr>
          <a:xfrm>
            <a:off x="255291" y="3785546"/>
            <a:ext cx="73152" cy="126873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矩形 8"/>
          <p:cNvSpPr/>
          <p:nvPr/>
        </p:nvSpPr>
        <p:spPr>
          <a:xfrm>
            <a:off x="255291" y="3597614"/>
            <a:ext cx="73152" cy="17145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矩形 9"/>
          <p:cNvSpPr/>
          <p:nvPr/>
        </p:nvSpPr>
        <p:spPr>
          <a:xfrm>
            <a:off x="255291" y="3478264"/>
            <a:ext cx="73152" cy="10287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a:off x="255291" y="3406919"/>
            <a:ext cx="73152" cy="5486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309558" y="510358"/>
            <a:ext cx="45720" cy="2743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矩形 14"/>
          <p:cNvSpPr/>
          <p:nvPr/>
        </p:nvSpPr>
        <p:spPr>
          <a:xfrm>
            <a:off x="269073" y="510358"/>
            <a:ext cx="27432" cy="2743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矩形 15"/>
          <p:cNvSpPr/>
          <p:nvPr/>
        </p:nvSpPr>
        <p:spPr>
          <a:xfrm>
            <a:off x="250020" y="510358"/>
            <a:ext cx="9144" cy="2743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矩形 16"/>
          <p:cNvSpPr/>
          <p:nvPr/>
        </p:nvSpPr>
        <p:spPr>
          <a:xfrm>
            <a:off x="221768" y="510358"/>
            <a:ext cx="9144" cy="2743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標題版面配置區 21"/>
          <p:cNvSpPr>
            <a:spLocks noGrp="1"/>
          </p:cNvSpPr>
          <p:nvPr>
            <p:ph type="title"/>
          </p:nvPr>
        </p:nvSpPr>
        <p:spPr>
          <a:xfrm>
            <a:off x="914400" y="384048"/>
            <a:ext cx="7772400" cy="685800"/>
          </a:xfrm>
          <a:prstGeom prst="rect">
            <a:avLst/>
          </a:prstGeom>
        </p:spPr>
        <p:txBody>
          <a:bodyPr vert="horz" anchor="t">
            <a:noAutofit/>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337670"/>
            <a:ext cx="7772400" cy="342900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77000" y="4812507"/>
            <a:ext cx="2133600" cy="273844"/>
          </a:xfrm>
          <a:prstGeom prst="rect">
            <a:avLst/>
          </a:prstGeom>
        </p:spPr>
        <p:txBody>
          <a:bodyPr vert="horz" anchor="b"/>
          <a:lstStyle>
            <a:lvl1pPr algn="l" eaLnBrk="1" latinLnBrk="0" hangingPunct="1">
              <a:defRPr kumimoji="0" sz="1100">
                <a:solidFill>
                  <a:schemeClr val="tx2"/>
                </a:solidFill>
              </a:defRPr>
            </a:lvl1pPr>
            <a:extLst/>
          </a:lstStyle>
          <a:p>
            <a:fld id="{70FEA80E-A377-4B11-B51E-4C41A77A14EE}" type="datetimeFigureOut">
              <a:rPr lang="zh-TW" altLang="en-US" smtClean="0"/>
              <a:t>2014/1/28</a:t>
            </a:fld>
            <a:endParaRPr lang="zh-TW" altLang="en-US"/>
          </a:p>
        </p:txBody>
      </p:sp>
      <p:sp>
        <p:nvSpPr>
          <p:cNvPr id="3" name="頁尾版面配置區 2"/>
          <p:cNvSpPr>
            <a:spLocks noGrp="1"/>
          </p:cNvSpPr>
          <p:nvPr>
            <p:ph type="ftr" sz="quarter" idx="3"/>
          </p:nvPr>
        </p:nvSpPr>
        <p:spPr>
          <a:xfrm>
            <a:off x="914400" y="4812507"/>
            <a:ext cx="5562600" cy="273844"/>
          </a:xfrm>
          <a:prstGeom prst="rect">
            <a:avLst/>
          </a:prstGeom>
        </p:spPr>
        <p:txBody>
          <a:bodyPr vert="horz" anchor="b"/>
          <a:lstStyle>
            <a:lvl1pPr algn="r" eaLnBrk="1" latinLnBrk="0" hangingPunct="1">
              <a:defRPr kumimoji="0" sz="1100">
                <a:solidFill>
                  <a:schemeClr val="tx2"/>
                </a:solidFill>
              </a:defRPr>
            </a:lvl1pPr>
            <a:extLst/>
          </a:lstStyle>
          <a:p>
            <a:endParaRPr lang="zh-TW" altLang="en-US"/>
          </a:p>
        </p:txBody>
      </p:sp>
      <p:sp>
        <p:nvSpPr>
          <p:cNvPr id="23" name="投影片編號版面配置區 22"/>
          <p:cNvSpPr>
            <a:spLocks noGrp="1"/>
          </p:cNvSpPr>
          <p:nvPr>
            <p:ph type="sldNum" sz="quarter" idx="4"/>
          </p:nvPr>
        </p:nvSpPr>
        <p:spPr>
          <a:xfrm>
            <a:off x="8610600" y="4812507"/>
            <a:ext cx="457200" cy="273844"/>
          </a:xfrm>
          <a:prstGeom prst="rect">
            <a:avLst/>
          </a:prstGeom>
        </p:spPr>
        <p:txBody>
          <a:bodyPr vert="horz" anchor="b"/>
          <a:lstStyle>
            <a:lvl1pPr algn="l" eaLnBrk="1" latinLnBrk="0" hangingPunct="1">
              <a:defRPr kumimoji="0" sz="1200">
                <a:solidFill>
                  <a:schemeClr val="tx2"/>
                </a:solidFill>
              </a:defRPr>
            </a:lvl1pPr>
            <a:extLst/>
          </a:lstStyle>
          <a:p>
            <a:fld id="{CB250D66-F85F-4873-96BD-49D8E99E9218}"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100392" y="195486"/>
            <a:ext cx="870248" cy="4388644"/>
          </a:xfrm>
        </p:spPr>
        <p:txBody>
          <a:bodyPr/>
          <a:lstStyle/>
          <a:p>
            <a:r>
              <a:rPr lang="zh-TW" altLang="en-US" sz="5400" dirty="0">
                <a:solidFill>
                  <a:srgbClr val="FF0000"/>
                </a:solidFill>
                <a:latin typeface="王漢宗顏楷體繁" pitchFamily="2" charset="-120"/>
                <a:ea typeface="王漢宗顏楷體繁" pitchFamily="2" charset="-120"/>
              </a:rPr>
              <a:t>講師愿</a:t>
            </a:r>
          </a:p>
        </p:txBody>
      </p:sp>
      <p:sp>
        <p:nvSpPr>
          <p:cNvPr id="5" name="直排文字版面配置區 4"/>
          <p:cNvSpPr>
            <a:spLocks noGrp="1"/>
          </p:cNvSpPr>
          <p:nvPr>
            <p:ph type="body" orient="vert" idx="1"/>
          </p:nvPr>
        </p:nvSpPr>
        <p:spPr>
          <a:xfrm>
            <a:off x="467544" y="195486"/>
            <a:ext cx="7488832" cy="4824536"/>
          </a:xfrm>
        </p:spPr>
        <p:txBody>
          <a:bodyPr>
            <a:noAutofit/>
          </a:bodyPr>
          <a:lstStyle/>
          <a:p>
            <a:r>
              <a:rPr lang="zh-TW" altLang="en-US" sz="5400" dirty="0">
                <a:latin typeface="王漢宗顏楷體繁" pitchFamily="2" charset="-120"/>
                <a:ea typeface="王漢宗顏楷體繁" pitchFamily="2" charset="-120"/>
              </a:rPr>
              <a:t>表文呈奏</a:t>
            </a:r>
            <a:br>
              <a:rPr lang="zh-TW" altLang="en-US" sz="5400" dirty="0">
                <a:latin typeface="王漢宗顏楷體繁" pitchFamily="2" charset="-120"/>
                <a:ea typeface="王漢宗顏楷體繁" pitchFamily="2" charset="-120"/>
              </a:rPr>
            </a:br>
            <a:r>
              <a:rPr lang="zh-TW" altLang="en-US" sz="5400" dirty="0">
                <a:latin typeface="王漢宗顏楷體繁" pitchFamily="2" charset="-120"/>
                <a:ea typeface="王漢宗顏楷體繁" pitchFamily="2" charset="-120"/>
              </a:rPr>
              <a:t>    </a:t>
            </a:r>
            <a:r>
              <a:rPr lang="zh-TW" altLang="en-US" sz="5400" dirty="0" smtClean="0">
                <a:latin typeface="王漢宗顏楷體繁" pitchFamily="2" charset="-120"/>
                <a:ea typeface="王漢宗顏楷體繁" pitchFamily="2" charset="-120"/>
              </a:rPr>
              <a:t>弟子</a:t>
            </a:r>
            <a:r>
              <a:rPr lang="en-US" altLang="zh-TW" sz="5400" dirty="0" smtClean="0">
                <a:latin typeface="王漢宗顏楷體繁" pitchFamily="2" charset="-120"/>
                <a:ea typeface="王漢宗顏楷體繁" pitchFamily="2" charset="-120"/>
              </a:rPr>
              <a:t>(</a:t>
            </a:r>
            <a:r>
              <a:rPr lang="zh-TW" altLang="en-US" sz="5400" dirty="0" smtClean="0">
                <a:latin typeface="王漢宗顏楷體繁" pitchFamily="2" charset="-120"/>
                <a:ea typeface="王漢宗顏楷體繁" pitchFamily="2" charset="-120"/>
              </a:rPr>
              <a:t>立</a:t>
            </a:r>
            <a:r>
              <a:rPr lang="zh-TW" altLang="en-US" sz="5400" dirty="0" smtClean="0">
                <a:latin typeface="王漢宗顏楷體繁" pitchFamily="2" charset="-120"/>
                <a:ea typeface="王漢宗顏楷體繁" pitchFamily="2" charset="-120"/>
              </a:rPr>
              <a:t>愿者</a:t>
            </a:r>
            <a:r>
              <a:rPr lang="en-US" altLang="zh-TW" sz="5400" dirty="0" smtClean="0">
                <a:latin typeface="王漢宗顏楷體繁" pitchFamily="2" charset="-120"/>
                <a:ea typeface="王漢宗顏楷體繁" pitchFamily="2" charset="-120"/>
              </a:rPr>
              <a:t>)</a:t>
            </a:r>
            <a:r>
              <a:rPr lang="zh-TW" altLang="en-US" sz="5400" dirty="0" smtClean="0">
                <a:latin typeface="王漢宗顏楷體繁" pitchFamily="2" charset="-120"/>
                <a:ea typeface="王漢宗顏楷體繁" pitchFamily="2" charset="-120"/>
              </a:rPr>
              <a:t>等</a:t>
            </a:r>
            <a:r>
              <a:rPr lang="zh-TW" altLang="en-US" sz="5400" dirty="0">
                <a:latin typeface="王漢宗顏楷體繁" pitchFamily="2" charset="-120"/>
                <a:ea typeface="王漢宗顏楷體繁" pitchFamily="2" charset="-120"/>
              </a:rPr>
              <a:t>誠惶誠恐虔心跪在</a:t>
            </a:r>
            <a:br>
              <a:rPr lang="zh-TW" altLang="en-US" sz="5400" dirty="0">
                <a:latin typeface="王漢宗顏楷體繁" pitchFamily="2" charset="-120"/>
                <a:ea typeface="王漢宗顏楷體繁" pitchFamily="2" charset="-120"/>
              </a:rPr>
            </a:br>
            <a:r>
              <a:rPr lang="zh-TW" altLang="en-US" sz="5400" dirty="0">
                <a:latin typeface="王漢宗顏楷體繁" pitchFamily="2" charset="-120"/>
                <a:ea typeface="王漢宗顏楷體繁" pitchFamily="2" charset="-120"/>
              </a:rPr>
              <a:t>明明上帝蓮下為表明心愿事竊以弟子等自得道</a:t>
            </a:r>
            <a:r>
              <a:rPr lang="zh-TW" altLang="en-US" sz="5400" dirty="0" smtClean="0">
                <a:latin typeface="王漢宗顏楷體繁" pitchFamily="2" charset="-120"/>
                <a:ea typeface="王漢宗顏楷體繁" pitchFamily="2" charset="-120"/>
              </a:rPr>
              <a:t>以來</a:t>
            </a:r>
            <a:r>
              <a:rPr lang="zh-TW" altLang="en-US" sz="5400" dirty="0">
                <a:latin typeface="王漢宗顏楷體繁" pitchFamily="2" charset="-120"/>
                <a:ea typeface="王漢宗顏楷體繁" pitchFamily="2" charset="-120"/>
              </a:rPr>
              <a:t>深蒙</a:t>
            </a:r>
          </a:p>
        </p:txBody>
      </p:sp>
    </p:spTree>
    <p:extLst>
      <p:ext uri="{BB962C8B-B14F-4D97-AF65-F5344CB8AC3E}">
        <p14:creationId xmlns:p14="http://schemas.microsoft.com/office/powerpoint/2010/main" val="204627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028384" y="339502"/>
            <a:ext cx="1014264" cy="4327130"/>
          </a:xfrm>
        </p:spPr>
        <p:txBody>
          <a:bodyPr/>
          <a:lstStyle/>
          <a:p>
            <a:r>
              <a:rPr lang="zh-TW" altLang="en-US" sz="5400" dirty="0">
                <a:solidFill>
                  <a:srgbClr val="FF0000"/>
                </a:solidFill>
                <a:latin typeface="王漢宗顏楷體繁" pitchFamily="2" charset="-120"/>
                <a:ea typeface="王漢宗顏楷體繁" pitchFamily="2" charset="-120"/>
              </a:rPr>
              <a:t>講師愿</a:t>
            </a:r>
          </a:p>
        </p:txBody>
      </p:sp>
      <p:sp>
        <p:nvSpPr>
          <p:cNvPr id="3" name="直排文字版面配置區 2"/>
          <p:cNvSpPr>
            <a:spLocks noGrp="1"/>
          </p:cNvSpPr>
          <p:nvPr>
            <p:ph type="body" orient="vert" idx="1"/>
          </p:nvPr>
        </p:nvSpPr>
        <p:spPr>
          <a:xfrm>
            <a:off x="609600" y="205980"/>
            <a:ext cx="7130752" cy="4598018"/>
          </a:xfrm>
        </p:spPr>
        <p:txBody>
          <a:bodyPr>
            <a:noAutofit/>
          </a:bodyPr>
          <a:lstStyle/>
          <a:p>
            <a:r>
              <a:rPr lang="zh-TW" altLang="en-US" sz="5400" dirty="0" smtClean="0">
                <a:latin typeface="王漢宗顏楷體繁" pitchFamily="2" charset="-120"/>
                <a:ea typeface="王漢宗顏楷體繁" pitchFamily="2" charset="-120"/>
              </a:rPr>
              <a:t>皇母慈</a:t>
            </a:r>
            <a:r>
              <a:rPr lang="zh-TW" altLang="en-US" sz="5400" dirty="0">
                <a:latin typeface="王漢宗顏楷體繁" pitchFamily="2" charset="-120"/>
                <a:ea typeface="王漢宗顏楷體繁" pitchFamily="2" charset="-120"/>
              </a:rPr>
              <a:t>憫</a:t>
            </a:r>
            <a:br>
              <a:rPr lang="zh-TW" altLang="en-US" sz="5400" dirty="0">
                <a:latin typeface="王漢宗顏楷體繁" pitchFamily="2" charset="-120"/>
                <a:ea typeface="王漢宗顏楷體繁" pitchFamily="2" charset="-120"/>
              </a:rPr>
            </a:br>
            <a:r>
              <a:rPr lang="zh-TW" altLang="en-US" sz="5400" dirty="0">
                <a:latin typeface="王漢宗顏楷體繁" pitchFamily="2" charset="-120"/>
                <a:ea typeface="王漢宗顏楷體繁" pitchFamily="2" charset="-120"/>
              </a:rPr>
              <a:t>  </a:t>
            </a:r>
            <a:r>
              <a:rPr lang="zh-TW" altLang="en-US" sz="5400" dirty="0" smtClean="0">
                <a:latin typeface="王漢宗顏楷體繁" pitchFamily="2" charset="-120"/>
                <a:ea typeface="王漢宗顏楷體繁" pitchFamily="2" charset="-120"/>
              </a:rPr>
              <a:t>祖師</a:t>
            </a:r>
            <a:r>
              <a:rPr lang="zh-TW" altLang="en-US" sz="5400" dirty="0">
                <a:latin typeface="王漢宗顏楷體繁" pitchFamily="2" charset="-120"/>
                <a:ea typeface="王漢宗顏楷體繁" pitchFamily="2" charset="-120"/>
              </a:rPr>
              <a:t>浩德</a:t>
            </a:r>
            <a:br>
              <a:rPr lang="zh-TW" altLang="en-US" sz="5400" dirty="0">
                <a:latin typeface="王漢宗顏楷體繁" pitchFamily="2" charset="-120"/>
                <a:ea typeface="王漢宗顏楷體繁" pitchFamily="2" charset="-120"/>
              </a:rPr>
            </a:br>
            <a:r>
              <a:rPr lang="zh-TW" altLang="en-US" sz="5400" dirty="0">
                <a:latin typeface="王漢宗顏楷體繁" pitchFamily="2" charset="-120"/>
                <a:ea typeface="王漢宗顏楷體繁" pitchFamily="2" charset="-120"/>
              </a:rPr>
              <a:t>   </a:t>
            </a:r>
            <a:r>
              <a:rPr lang="zh-TW" altLang="en-US" sz="5400" dirty="0" smtClean="0">
                <a:latin typeface="王漢宗顏楷體繁" pitchFamily="2" charset="-120"/>
                <a:ea typeface="王漢宗顏楷體繁" pitchFamily="2" charset="-120"/>
              </a:rPr>
              <a:t>師</a:t>
            </a:r>
            <a:r>
              <a:rPr lang="zh-TW" altLang="en-US" sz="5400" dirty="0">
                <a:latin typeface="王漢宗顏楷體繁" pitchFamily="2" charset="-120"/>
                <a:ea typeface="王漢宗顏楷體繁" pitchFamily="2" charset="-120"/>
              </a:rPr>
              <a:t>尊師母大德</a:t>
            </a:r>
            <a:r>
              <a:rPr lang="zh-TW" altLang="en-US" sz="5400" dirty="0" smtClean="0">
                <a:latin typeface="王漢宗顏楷體繁" pitchFamily="2" charset="-120"/>
                <a:ea typeface="王漢宗顏楷體繁" pitchFamily="2" charset="-120"/>
              </a:rPr>
              <a:t>無邊  前人</a:t>
            </a:r>
            <a:r>
              <a:rPr lang="zh-TW" altLang="en-US" sz="5400" dirty="0">
                <a:latin typeface="王漢宗顏楷體繁" pitchFamily="2" charset="-120"/>
                <a:ea typeface="王漢宗顏楷體繁" pitchFamily="2" charset="-120"/>
              </a:rPr>
              <a:t>慈悲成全玄祖沾恩此恩此</a:t>
            </a:r>
            <a:r>
              <a:rPr lang="zh-TW" altLang="en-US" sz="5400" dirty="0" smtClean="0">
                <a:latin typeface="王漢宗顏楷體繁" pitchFamily="2" charset="-120"/>
                <a:ea typeface="王漢宗顏楷體繁" pitchFamily="2" charset="-120"/>
              </a:rPr>
              <a:t>德</a:t>
            </a:r>
            <a:r>
              <a:rPr lang="zh-TW" altLang="en-US" sz="5400" dirty="0">
                <a:latin typeface="王漢宗顏楷體繁" pitchFamily="2" charset="-120"/>
                <a:ea typeface="王漢宗顏楷體繁" pitchFamily="2" charset="-120"/>
              </a:rPr>
              <a:t> 難報</a:t>
            </a:r>
            <a:r>
              <a:rPr lang="zh-TW" altLang="en-US" sz="5400" dirty="0" smtClean="0">
                <a:latin typeface="王漢宗顏楷體繁" pitchFamily="2" charset="-120"/>
                <a:ea typeface="王漢宗顏楷體繁" pitchFamily="2" charset="-120"/>
              </a:rPr>
              <a:t>萬一</a:t>
            </a:r>
            <a:endParaRPr lang="zh-TW" altLang="en-US" sz="5400" dirty="0"/>
          </a:p>
        </p:txBody>
      </p:sp>
    </p:spTree>
    <p:extLst>
      <p:ext uri="{BB962C8B-B14F-4D97-AF65-F5344CB8AC3E}">
        <p14:creationId xmlns:p14="http://schemas.microsoft.com/office/powerpoint/2010/main" val="340097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100391" y="267494"/>
            <a:ext cx="1008359" cy="4388644"/>
          </a:xfrm>
        </p:spPr>
        <p:txBody>
          <a:bodyPr/>
          <a:lstStyle/>
          <a:p>
            <a:r>
              <a:rPr lang="zh-TW" altLang="en-US" sz="5400" dirty="0">
                <a:solidFill>
                  <a:srgbClr val="FF0000"/>
                </a:solidFill>
                <a:latin typeface="王漢宗顏楷體繁" pitchFamily="2" charset="-120"/>
                <a:ea typeface="王漢宗顏楷體繁" pitchFamily="2" charset="-120"/>
              </a:rPr>
              <a:t>講師愿</a:t>
            </a:r>
            <a:endParaRPr lang="zh-TW" altLang="en-US" sz="5400" dirty="0"/>
          </a:p>
        </p:txBody>
      </p:sp>
      <p:sp>
        <p:nvSpPr>
          <p:cNvPr id="3" name="直排文字版面配置區 2"/>
          <p:cNvSpPr>
            <a:spLocks noGrp="1"/>
          </p:cNvSpPr>
          <p:nvPr>
            <p:ph type="body" orient="vert" idx="1"/>
          </p:nvPr>
        </p:nvSpPr>
        <p:spPr>
          <a:xfrm>
            <a:off x="609600" y="205980"/>
            <a:ext cx="7202760" cy="4670026"/>
          </a:xfrm>
        </p:spPr>
        <p:txBody>
          <a:bodyPr>
            <a:normAutofit fontScale="32500" lnSpcReduction="20000"/>
          </a:bodyPr>
          <a:lstStyle/>
          <a:p>
            <a:r>
              <a:rPr lang="zh-TW" altLang="en-US" sz="16600" dirty="0">
                <a:latin typeface="王漢宗顏楷體繁" pitchFamily="2" charset="-120"/>
                <a:ea typeface="王漢宗顏楷體繁" pitchFamily="2" charset="-120"/>
              </a:rPr>
              <a:t>今又蒙前人慈悲提拔為</a:t>
            </a:r>
            <a:r>
              <a:rPr lang="zh-TW" altLang="en-US" sz="16600" dirty="0" smtClean="0">
                <a:latin typeface="王漢宗顏楷體繁" pitchFamily="2" charset="-120"/>
                <a:ea typeface="王漢宗顏楷體繁" pitchFamily="2" charset="-120"/>
              </a:rPr>
              <a:t>講師之</a:t>
            </a:r>
            <a:r>
              <a:rPr lang="zh-TW" altLang="en-US" sz="16600" dirty="0">
                <a:latin typeface="王漢宗顏楷體繁" pitchFamily="2" charset="-120"/>
                <a:ea typeface="王漢宗顏楷體繁" pitchFamily="2" charset="-120"/>
              </a:rPr>
              <a:t>職聞聽之下甚為惶恐</a:t>
            </a:r>
            <a:br>
              <a:rPr lang="zh-TW" altLang="en-US" sz="16600" dirty="0">
                <a:latin typeface="王漢宗顏楷體繁" pitchFamily="2" charset="-120"/>
                <a:ea typeface="王漢宗顏楷體繁" pitchFamily="2" charset="-120"/>
              </a:rPr>
            </a:br>
            <a:r>
              <a:rPr lang="zh-TW" altLang="en-US" sz="16600" dirty="0" smtClean="0">
                <a:latin typeface="王漢宗顏楷體繁" pitchFamily="2" charset="-120"/>
                <a:ea typeface="王漢宗顏楷體繁" pitchFamily="2" charset="-120"/>
              </a:rPr>
              <a:t>今</a:t>
            </a:r>
            <a:r>
              <a:rPr lang="zh-TW" altLang="en-US" sz="16600" dirty="0">
                <a:latin typeface="王漢宗顏楷體繁" pitchFamily="2" charset="-120"/>
                <a:ea typeface="王漢宗顏楷體繁" pitchFamily="2" charset="-120"/>
              </a:rPr>
              <a:t>願在</a:t>
            </a:r>
            <a:br>
              <a:rPr lang="zh-TW" altLang="en-US" sz="16600" dirty="0">
                <a:latin typeface="王漢宗顏楷體繁" pitchFamily="2" charset="-120"/>
                <a:ea typeface="王漢宗顏楷體繁" pitchFamily="2" charset="-120"/>
              </a:rPr>
            </a:br>
            <a:r>
              <a:rPr lang="zh-TW" altLang="en-US" sz="16600" dirty="0">
                <a:latin typeface="王漢宗顏楷體繁" pitchFamily="2" charset="-120"/>
                <a:ea typeface="王漢宗顏楷體繁" pitchFamily="2" charset="-120"/>
              </a:rPr>
              <a:t>皇母  蓮前重發心</a:t>
            </a:r>
            <a:r>
              <a:rPr lang="zh-TW" altLang="en-US" sz="16600" dirty="0" smtClean="0">
                <a:latin typeface="王漢宗顏楷體繁" pitchFamily="2" charset="-120"/>
                <a:ea typeface="王漢宗顏楷體繁" pitchFamily="2" charset="-120"/>
              </a:rPr>
              <a:t>愿尊師重道</a:t>
            </a:r>
            <a:r>
              <a:rPr lang="zh-TW" altLang="en-US" sz="16600" dirty="0">
                <a:latin typeface="王漢宗顏楷體繁" pitchFamily="2" charset="-120"/>
                <a:ea typeface="王漢宗顏楷體繁" pitchFamily="2" charset="-120"/>
              </a:rPr>
              <a:t>謹守佛規代天宣化</a:t>
            </a:r>
            <a:endParaRPr lang="zh-TW" altLang="en-US" sz="16600" dirty="0"/>
          </a:p>
        </p:txBody>
      </p:sp>
    </p:spTree>
    <p:extLst>
      <p:ext uri="{BB962C8B-B14F-4D97-AF65-F5344CB8AC3E}">
        <p14:creationId xmlns:p14="http://schemas.microsoft.com/office/powerpoint/2010/main" val="1088339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812360" y="267494"/>
            <a:ext cx="1230288" cy="4388644"/>
          </a:xfrm>
        </p:spPr>
        <p:txBody>
          <a:bodyPr/>
          <a:lstStyle/>
          <a:p>
            <a:r>
              <a:rPr lang="zh-TW" altLang="en-US" sz="5400" dirty="0">
                <a:solidFill>
                  <a:srgbClr val="FF0000"/>
                </a:solidFill>
                <a:latin typeface="王漢宗顏楷體繁" pitchFamily="2" charset="-120"/>
                <a:ea typeface="王漢宗顏楷體繁" pitchFamily="2" charset="-120"/>
              </a:rPr>
              <a:t>講師愿</a:t>
            </a:r>
            <a:endParaRPr lang="zh-TW" altLang="en-US" sz="5400" dirty="0"/>
          </a:p>
        </p:txBody>
      </p:sp>
      <p:sp>
        <p:nvSpPr>
          <p:cNvPr id="3" name="直排文字版面配置區 2"/>
          <p:cNvSpPr>
            <a:spLocks noGrp="1"/>
          </p:cNvSpPr>
          <p:nvPr>
            <p:ph type="body" orient="vert" idx="1"/>
          </p:nvPr>
        </p:nvSpPr>
        <p:spPr>
          <a:xfrm>
            <a:off x="609600" y="205980"/>
            <a:ext cx="6986736" cy="4814042"/>
          </a:xfrm>
        </p:spPr>
        <p:txBody>
          <a:bodyPr>
            <a:noAutofit/>
          </a:bodyPr>
          <a:lstStyle/>
          <a:p>
            <a:r>
              <a:rPr lang="zh-TW" altLang="en-US" sz="5400" dirty="0" smtClean="0">
                <a:latin typeface="王漢宗顏楷體繁" pitchFamily="2" charset="-120"/>
                <a:ea typeface="王漢宗顏楷體繁" pitchFamily="2" charset="-120"/>
              </a:rPr>
              <a:t>普渡眾生</a:t>
            </a:r>
            <a:r>
              <a:rPr lang="zh-TW" altLang="en-US" sz="5400" dirty="0">
                <a:latin typeface="王漢宗顏楷體繁" pitchFamily="2" charset="-120"/>
                <a:ea typeface="王漢宗顏楷體繁" pitchFamily="2" charset="-120"/>
              </a:rPr>
              <a:t>任勞任怨見道成道正已</a:t>
            </a:r>
            <a:r>
              <a:rPr lang="zh-TW" altLang="en-US" sz="5400" dirty="0" smtClean="0">
                <a:latin typeface="王漢宗顏楷體繁" pitchFamily="2" charset="-120"/>
                <a:ea typeface="王漢宗顏楷體繁" pitchFamily="2" charset="-120"/>
              </a:rPr>
              <a:t>成人三</a:t>
            </a:r>
            <a:r>
              <a:rPr lang="zh-TW" altLang="en-US" sz="5400" dirty="0">
                <a:latin typeface="王漢宗顏楷體繁" pitchFamily="2" charset="-120"/>
                <a:ea typeface="王漢宗顏楷體繁" pitchFamily="2" charset="-120"/>
              </a:rPr>
              <a:t>清四正財施法施無畏施量力而為聽師調遣始終如一千魔萬考永不退志</a:t>
            </a:r>
            <a:br>
              <a:rPr lang="zh-TW" altLang="en-US" sz="5400" dirty="0">
                <a:latin typeface="王漢宗顏楷體繁" pitchFamily="2" charset="-120"/>
                <a:ea typeface="王漢宗顏楷體繁" pitchFamily="2" charset="-120"/>
              </a:rPr>
            </a:br>
            <a:r>
              <a:rPr lang="zh-TW" altLang="en-US" sz="5400" dirty="0">
                <a:latin typeface="王漢宗顏楷體繁" pitchFamily="2" charset="-120"/>
                <a:ea typeface="王漢宗顏楷體繁" pitchFamily="2" charset="-120"/>
              </a:rPr>
              <a:t>         </a:t>
            </a:r>
            <a:endParaRPr lang="zh-TW" altLang="en-US" sz="5400" dirty="0"/>
          </a:p>
        </p:txBody>
      </p:sp>
    </p:spTree>
    <p:extLst>
      <p:ext uri="{BB962C8B-B14F-4D97-AF65-F5344CB8AC3E}">
        <p14:creationId xmlns:p14="http://schemas.microsoft.com/office/powerpoint/2010/main" val="2037671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028384" y="267494"/>
            <a:ext cx="1014264" cy="4388644"/>
          </a:xfrm>
        </p:spPr>
        <p:txBody>
          <a:bodyPr/>
          <a:lstStyle/>
          <a:p>
            <a:r>
              <a:rPr lang="zh-TW" altLang="en-US" sz="5400" dirty="0">
                <a:solidFill>
                  <a:srgbClr val="FF0000"/>
                </a:solidFill>
                <a:latin typeface="王漢宗顏楷體繁" pitchFamily="2" charset="-120"/>
                <a:ea typeface="王漢宗顏楷體繁" pitchFamily="2" charset="-120"/>
              </a:rPr>
              <a:t>講師愿</a:t>
            </a:r>
            <a:endParaRPr lang="zh-TW" altLang="en-US" sz="5400" dirty="0"/>
          </a:p>
        </p:txBody>
      </p:sp>
      <p:sp>
        <p:nvSpPr>
          <p:cNvPr id="3" name="直排文字版面配置區 2"/>
          <p:cNvSpPr>
            <a:spLocks noGrp="1"/>
          </p:cNvSpPr>
          <p:nvPr>
            <p:ph type="body" orient="vert" idx="1"/>
          </p:nvPr>
        </p:nvSpPr>
        <p:spPr>
          <a:xfrm>
            <a:off x="609600" y="205980"/>
            <a:ext cx="7418784" cy="4670026"/>
          </a:xfrm>
        </p:spPr>
        <p:txBody>
          <a:bodyPr>
            <a:normAutofit fontScale="77500" lnSpcReduction="20000"/>
          </a:bodyPr>
          <a:lstStyle/>
          <a:p>
            <a:r>
              <a:rPr lang="zh-TW" altLang="en-US" sz="7000" dirty="0">
                <a:latin typeface="王漢宗顏楷體繁" pitchFamily="2" charset="-120"/>
                <a:ea typeface="王漢宗顏楷體繁" pitchFamily="2" charset="-120"/>
              </a:rPr>
              <a:t>如有虛心假意陽奉陰違半途而廢不照愿實行者願受</a:t>
            </a:r>
            <a:br>
              <a:rPr lang="zh-TW" altLang="en-US" sz="7000" dirty="0">
                <a:latin typeface="王漢宗顏楷體繁" pitchFamily="2" charset="-120"/>
                <a:ea typeface="王漢宗顏楷體繁" pitchFamily="2" charset="-120"/>
              </a:rPr>
            </a:br>
            <a:r>
              <a:rPr lang="zh-TW" altLang="en-US" sz="7000" dirty="0">
                <a:latin typeface="王漢宗顏楷體繁" pitchFamily="2" charset="-120"/>
                <a:ea typeface="王漢宗顏楷體繁" pitchFamily="2" charset="-120"/>
              </a:rPr>
              <a:t>天譴雷</a:t>
            </a:r>
            <a:r>
              <a:rPr lang="zh-TW" altLang="en-US" sz="7000" dirty="0" smtClean="0">
                <a:latin typeface="王漢宗顏楷體繁" pitchFamily="2" charset="-120"/>
                <a:ea typeface="王漢宗顏楷體繁" pitchFamily="2" charset="-120"/>
              </a:rPr>
              <a:t>誅               </a:t>
            </a:r>
            <a:r>
              <a:rPr lang="zh-TW" altLang="en-US" sz="7000" dirty="0">
                <a:latin typeface="王漢宗顏楷體繁" pitchFamily="2" charset="-120"/>
                <a:ea typeface="王漢宗顏楷體繁" pitchFamily="2" charset="-120"/>
              </a:rPr>
              <a:t/>
            </a:r>
            <a:br>
              <a:rPr lang="zh-TW" altLang="en-US" sz="7000" dirty="0">
                <a:latin typeface="王漢宗顏楷體繁" pitchFamily="2" charset="-120"/>
                <a:ea typeface="王漢宗顏楷體繁" pitchFamily="2" charset="-120"/>
              </a:rPr>
            </a:br>
            <a:r>
              <a:rPr lang="zh-TW" altLang="en-US" sz="7000" dirty="0">
                <a:latin typeface="王漢宗顏楷體繁" pitchFamily="2" charset="-120"/>
                <a:ea typeface="王漢宗顏楷體繁" pitchFamily="2" charset="-120"/>
              </a:rPr>
              <a:t>   </a:t>
            </a:r>
            <a:r>
              <a:rPr lang="zh-TW" altLang="en-US" sz="7000" dirty="0" smtClean="0">
                <a:latin typeface="王漢宗顏楷體繁" pitchFamily="2" charset="-120"/>
                <a:ea typeface="王漢宗顏楷體繁" pitchFamily="2" charset="-120"/>
              </a:rPr>
              <a:t>  弟子</a:t>
            </a:r>
            <a:r>
              <a:rPr lang="zh-TW" altLang="en-US" sz="7000" dirty="0">
                <a:latin typeface="王漢宗顏楷體繁" pitchFamily="2" charset="-120"/>
                <a:ea typeface="王漢宗顏楷體繁" pitchFamily="2" charset="-120"/>
              </a:rPr>
              <a:t>　</a:t>
            </a:r>
            <a:r>
              <a:rPr lang="en-US" altLang="zh-TW" sz="7000" dirty="0" smtClean="0">
                <a:latin typeface="王漢宗顏楷體繁" pitchFamily="2" charset="-120"/>
                <a:ea typeface="王漢宗顏楷體繁" pitchFamily="2" charset="-120"/>
              </a:rPr>
              <a:t>(</a:t>
            </a:r>
            <a:r>
              <a:rPr lang="zh-TW" altLang="en-US" sz="7000" dirty="0">
                <a:latin typeface="王漢宗顏楷體繁" pitchFamily="2" charset="-120"/>
                <a:ea typeface="王漢宗顏楷體繁" pitchFamily="2" charset="-120"/>
              </a:rPr>
              <a:t>立愿</a:t>
            </a:r>
            <a:r>
              <a:rPr lang="zh-TW" altLang="en-US" sz="7000" dirty="0" smtClean="0">
                <a:latin typeface="王漢宗顏楷體繁" pitchFamily="2" charset="-120"/>
                <a:ea typeface="王漢宗顏楷體繁" pitchFamily="2" charset="-120"/>
              </a:rPr>
              <a:t>者各報姓名</a:t>
            </a:r>
            <a:r>
              <a:rPr lang="en-US" altLang="zh-TW" sz="7000" dirty="0" smtClean="0">
                <a:latin typeface="王漢宗顏楷體繁" pitchFamily="2" charset="-120"/>
                <a:ea typeface="王漢宗顏楷體繁" pitchFamily="2" charset="-120"/>
              </a:rPr>
              <a:t>)</a:t>
            </a:r>
            <a:r>
              <a:rPr lang="zh-TW" altLang="en-US" sz="7000" dirty="0">
                <a:latin typeface="王漢宗顏楷體繁" pitchFamily="2" charset="-120"/>
                <a:ea typeface="王漢宗顏楷體繁" pitchFamily="2" charset="-120"/>
              </a:rPr>
              <a:t>　等俯</a:t>
            </a:r>
            <a:r>
              <a:rPr lang="zh-TW" altLang="en-US" sz="7000" b="1" dirty="0">
                <a:latin typeface="標楷體" pitchFamily="65" charset="-120"/>
                <a:ea typeface="標楷體" pitchFamily="65" charset="-120"/>
              </a:rPr>
              <a:t>伏</a:t>
            </a:r>
            <a:r>
              <a:rPr lang="zh-TW" altLang="en-US" sz="7000" dirty="0" smtClean="0">
                <a:latin typeface="王漢宗顏楷體繁" pitchFamily="2" charset="-120"/>
                <a:ea typeface="王漢宗顏楷體繁" pitchFamily="2" charset="-120"/>
              </a:rPr>
              <a:t>百叩</a:t>
            </a:r>
            <a:r>
              <a:rPr lang="zh-TW" altLang="en-US" sz="6400" dirty="0">
                <a:latin typeface="王漢宗顏楷體繁" pitchFamily="2" charset="-120"/>
                <a:ea typeface="王漢宗顏楷體繁" pitchFamily="2" charset="-120"/>
              </a:rPr>
              <a:t/>
            </a:r>
            <a:br>
              <a:rPr lang="zh-TW" altLang="en-US" sz="6400" dirty="0">
                <a:latin typeface="王漢宗顏楷體繁" pitchFamily="2" charset="-120"/>
                <a:ea typeface="王漢宗顏楷體繁" pitchFamily="2" charset="-120"/>
              </a:rPr>
            </a:br>
            <a:r>
              <a:rPr lang="zh-TW" altLang="en-US" sz="6400" dirty="0">
                <a:latin typeface="王漢宗顏楷體繁" pitchFamily="2" charset="-120"/>
                <a:ea typeface="王漢宗顏楷體繁" pitchFamily="2" charset="-120"/>
              </a:rPr>
              <a:t/>
            </a:r>
            <a:br>
              <a:rPr lang="zh-TW" altLang="en-US" sz="6400" dirty="0">
                <a:latin typeface="王漢宗顏楷體繁" pitchFamily="2" charset="-120"/>
                <a:ea typeface="王漢宗顏楷體繁" pitchFamily="2" charset="-120"/>
              </a:rPr>
            </a:br>
            <a:endParaRPr lang="zh-TW" altLang="en-US" sz="6400" dirty="0">
              <a:latin typeface="王漢宗顏楷體繁" pitchFamily="2" charset="-120"/>
              <a:ea typeface="王漢宗顏楷體繁" pitchFamily="2" charset="-120"/>
            </a:endParaRPr>
          </a:p>
          <a:p>
            <a:endParaRPr lang="zh-TW" altLang="en-US" sz="5400" dirty="0"/>
          </a:p>
          <a:p>
            <a:endParaRPr lang="zh-TW" altLang="en-US" sz="3200" dirty="0"/>
          </a:p>
          <a:p>
            <a:endParaRPr lang="zh-TW" altLang="en-US" dirty="0"/>
          </a:p>
        </p:txBody>
      </p:sp>
    </p:spTree>
    <p:extLst>
      <p:ext uri="{BB962C8B-B14F-4D97-AF65-F5344CB8AC3E}">
        <p14:creationId xmlns:p14="http://schemas.microsoft.com/office/powerpoint/2010/main" val="2434647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812360" y="195486"/>
            <a:ext cx="1210925" cy="4388644"/>
          </a:xfrm>
        </p:spPr>
        <p:txBody>
          <a:bodyPr/>
          <a:lstStyle/>
          <a:p>
            <a:r>
              <a:rPr lang="zh-TW" altLang="en-US" sz="5400" dirty="0">
                <a:solidFill>
                  <a:srgbClr val="FF0000"/>
                </a:solidFill>
                <a:latin typeface="王漢宗顏楷體繁" pitchFamily="2" charset="-120"/>
                <a:ea typeface="王漢宗顏楷體繁" pitchFamily="2" charset="-120"/>
              </a:rPr>
              <a:t>講師愿</a:t>
            </a:r>
            <a:endParaRPr lang="zh-TW" altLang="en-US" sz="5400" dirty="0"/>
          </a:p>
        </p:txBody>
      </p:sp>
      <p:sp>
        <p:nvSpPr>
          <p:cNvPr id="3" name="直排文字版面配置區 2"/>
          <p:cNvSpPr>
            <a:spLocks noGrp="1"/>
          </p:cNvSpPr>
          <p:nvPr>
            <p:ph type="body" orient="vert" idx="1"/>
          </p:nvPr>
        </p:nvSpPr>
        <p:spPr>
          <a:xfrm>
            <a:off x="609600" y="205980"/>
            <a:ext cx="7058744" cy="4388644"/>
          </a:xfrm>
        </p:spPr>
        <p:txBody>
          <a:bodyPr>
            <a:noAutofit/>
          </a:bodyPr>
          <a:lstStyle/>
          <a:p>
            <a:r>
              <a:rPr lang="zh-TW" altLang="en-US" sz="5400" dirty="0" smtClean="0">
                <a:latin typeface="王漢宗顏楷體繁" pitchFamily="2" charset="-120"/>
                <a:ea typeface="王漢宗顏楷體繁" pitchFamily="2" charset="-120"/>
              </a:rPr>
              <a:t>中華民國  年歲次</a:t>
            </a:r>
            <a:r>
              <a:rPr lang="zh-TW" altLang="en-US" sz="5400" dirty="0">
                <a:latin typeface="王漢宗顏楷體繁" pitchFamily="2" charset="-120"/>
                <a:ea typeface="王漢宗顏楷體繁" pitchFamily="2" charset="-120"/>
              </a:rPr>
              <a:t>　月　　　日立</a:t>
            </a:r>
            <a:br>
              <a:rPr lang="zh-TW" altLang="en-US" sz="5400" dirty="0">
                <a:latin typeface="王漢宗顏楷體繁" pitchFamily="2" charset="-120"/>
                <a:ea typeface="王漢宗顏楷體繁" pitchFamily="2" charset="-120"/>
              </a:rPr>
            </a:br>
            <a:r>
              <a:rPr lang="zh-TW" altLang="en-US" sz="5400" dirty="0">
                <a:latin typeface="王漢宗顏楷體繁" pitchFamily="2" charset="-120"/>
                <a:ea typeface="王漢宗顏楷體繁" pitchFamily="2" charset="-120"/>
              </a:rPr>
              <a:t/>
            </a:r>
            <a:br>
              <a:rPr lang="zh-TW" altLang="en-US" sz="5400" dirty="0">
                <a:latin typeface="王漢宗顏楷體繁" pitchFamily="2" charset="-120"/>
                <a:ea typeface="王漢宗顏楷體繁" pitchFamily="2" charset="-120"/>
              </a:rPr>
            </a:br>
            <a:r>
              <a:rPr lang="en-US" altLang="zh-TW" sz="5400" dirty="0">
                <a:latin typeface="王漢宗顏楷體繁" pitchFamily="2" charset="-120"/>
                <a:ea typeface="王漢宗顏楷體繁" pitchFamily="2" charset="-120"/>
              </a:rPr>
              <a:t>※</a:t>
            </a:r>
            <a:r>
              <a:rPr lang="zh-TW" altLang="en-US" sz="5400" dirty="0">
                <a:latin typeface="王漢宗顏楷體繁" pitchFamily="2" charset="-120"/>
                <a:ea typeface="王漢宗顏楷體繁" pitchFamily="2" charset="-120"/>
              </a:rPr>
              <a:t>乾坤各填一張</a:t>
            </a:r>
            <a:r>
              <a:rPr lang="zh-TW" altLang="en-US" sz="5400">
                <a:latin typeface="王漢宗顏楷體繁" pitchFamily="2" charset="-120"/>
                <a:ea typeface="王漢宗顏楷體繁" pitchFamily="2" charset="-120"/>
              </a:rPr>
              <a:t>表</a:t>
            </a:r>
            <a:r>
              <a:rPr lang="zh-TW" altLang="en-US" sz="5400" smtClean="0">
                <a:latin typeface="王漢宗顏楷體繁" pitchFamily="2" charset="-120"/>
                <a:ea typeface="王漢宗顏楷體繁" pitchFamily="2" charset="-120"/>
              </a:rPr>
              <a:t>文</a:t>
            </a:r>
            <a:r>
              <a:rPr lang="zh-TW" altLang="en-US" sz="5400" dirty="0">
                <a:latin typeface="王漢宗顏楷體繁" pitchFamily="2" charset="-120"/>
                <a:ea typeface="王漢宗顏楷體繁" pitchFamily="2" charset="-120"/>
              </a:rPr>
              <a:t/>
            </a:r>
            <a:br>
              <a:rPr lang="zh-TW" altLang="en-US" sz="5400" dirty="0">
                <a:latin typeface="王漢宗顏楷體繁" pitchFamily="2" charset="-120"/>
                <a:ea typeface="王漢宗顏楷體繁" pitchFamily="2" charset="-120"/>
              </a:rPr>
            </a:br>
            <a:endParaRPr lang="zh-TW" altLang="en-US" sz="5400" dirty="0">
              <a:latin typeface="王漢宗顏楷體繁" pitchFamily="2" charset="-120"/>
              <a:ea typeface="王漢宗顏楷體繁" pitchFamily="2" charset="-120"/>
            </a:endParaRPr>
          </a:p>
        </p:txBody>
      </p:sp>
    </p:spTree>
    <p:extLst>
      <p:ext uri="{BB962C8B-B14F-4D97-AF65-F5344CB8AC3E}">
        <p14:creationId xmlns:p14="http://schemas.microsoft.com/office/powerpoint/2010/main" val="1146197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地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地鐵">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地鐵">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TotalTime>
  <Words>82</Words>
  <Application>Microsoft Office PowerPoint</Application>
  <PresentationFormat>如螢幕大小 (16:9)</PresentationFormat>
  <Paragraphs>13</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地鐵</vt:lpstr>
      <vt:lpstr>講師愿</vt:lpstr>
      <vt:lpstr>講師愿</vt:lpstr>
      <vt:lpstr>講師愿</vt:lpstr>
      <vt:lpstr>講師愿</vt:lpstr>
      <vt:lpstr>講師愿</vt:lpstr>
      <vt:lpstr>講師愿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講師愿</dc:title>
  <dc:creator>345mp3@livemail.tw</dc:creator>
  <cp:lastModifiedBy>345mp3@livemail.tw</cp:lastModifiedBy>
  <cp:revision>9</cp:revision>
  <dcterms:created xsi:type="dcterms:W3CDTF">2014-01-26T12:19:03Z</dcterms:created>
  <dcterms:modified xsi:type="dcterms:W3CDTF">2014-01-28T02:54:31Z</dcterms:modified>
</cp:coreProperties>
</file>