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7" r:id="rId2"/>
    <p:sldId id="256" r:id="rId3"/>
    <p:sldId id="266" r:id="rId4"/>
    <p:sldId id="265" r:id="rId5"/>
    <p:sldId id="264" r:id="rId6"/>
    <p:sldId id="263" r:id="rId7"/>
    <p:sldId id="262" r:id="rId8"/>
    <p:sldId id="257" r:id="rId9"/>
    <p:sldId id="261" r:id="rId10"/>
    <p:sldId id="260" r:id="rId11"/>
    <p:sldId id="259" r:id="rId12"/>
    <p:sldId id="258" r:id="rId13"/>
  </p:sldIdLst>
  <p:sldSz cx="9144000" cy="5143500" type="screen16x9"/>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悟見老兄" initials="悟見老兄" lastIdx="2" clrIdx="0">
    <p:extLst>
      <p:ext uri="{19B8F6BF-5375-455C-9EA6-DF929625EA0E}">
        <p15:presenceInfo xmlns:p15="http://schemas.microsoft.com/office/powerpoint/2012/main" userId="d3c841b5715e98f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2649" autoAdjust="0"/>
  </p:normalViewPr>
  <p:slideViewPr>
    <p:cSldViewPr>
      <p:cViewPr varScale="1">
        <p:scale>
          <a:sx n="92" d="100"/>
          <a:sy n="92" d="100"/>
        </p:scale>
        <p:origin x="738" y="7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2">
        <a:schemeClr val="bg2"/>
      </p:bgRef>
    </p:bg>
    <p:spTree>
      <p:nvGrpSpPr>
        <p:cNvPr id="1" name=""/>
        <p:cNvGrpSpPr/>
        <p:nvPr/>
      </p:nvGrpSpPr>
      <p:grpSpPr>
        <a:xfrm>
          <a:off x="0" y="0"/>
          <a:ext cx="0" cy="0"/>
          <a:chOff x="0" y="0"/>
          <a:chExt cx="0" cy="0"/>
        </a:xfrm>
      </p:grpSpPr>
      <p:sp>
        <p:nvSpPr>
          <p:cNvPr id="7" name="手繪多邊形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手繪多邊形 7"/>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 8"/>
          <p:cNvSpPr>
            <a:spLocks noGrp="1"/>
          </p:cNvSpPr>
          <p:nvPr>
            <p:ph type="ctrTitle"/>
          </p:nvPr>
        </p:nvSpPr>
        <p:spPr>
          <a:xfrm>
            <a:off x="429064" y="2503170"/>
            <a:ext cx="6480048" cy="172593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smtClean="0"/>
              <a:t>按一下以編輯母片標題樣式</a:t>
            </a:r>
            <a:endParaRPr kumimoji="0" lang="en-US"/>
          </a:p>
        </p:txBody>
      </p:sp>
      <p:sp>
        <p:nvSpPr>
          <p:cNvPr id="17" name="副標題 16"/>
          <p:cNvSpPr>
            <a:spLocks noGrp="1"/>
          </p:cNvSpPr>
          <p:nvPr>
            <p:ph type="subTitle" idx="1"/>
          </p:nvPr>
        </p:nvSpPr>
        <p:spPr>
          <a:xfrm>
            <a:off x="433050" y="1158609"/>
            <a:ext cx="6480048" cy="131445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30" name="日期版面配置區 29"/>
          <p:cNvSpPr>
            <a:spLocks noGrp="1"/>
          </p:cNvSpPr>
          <p:nvPr>
            <p:ph type="dt" sz="half" idx="10"/>
          </p:nvPr>
        </p:nvSpPr>
        <p:spPr/>
        <p:txBody>
          <a:bodyPr/>
          <a:lstStyle/>
          <a:p>
            <a:fld id="{6EFB7D30-6152-4307-A58E-046766A68531}" type="datetimeFigureOut">
              <a:rPr lang="zh-TW" altLang="en-US" smtClean="0"/>
              <a:t>2016/5/24</a:t>
            </a:fld>
            <a:endParaRPr lang="zh-TW" altLang="en-US"/>
          </a:p>
        </p:txBody>
      </p:sp>
      <p:sp>
        <p:nvSpPr>
          <p:cNvPr id="19" name="頁尾版面配置區 18"/>
          <p:cNvSpPr>
            <a:spLocks noGrp="1"/>
          </p:cNvSpPr>
          <p:nvPr>
            <p:ph type="ftr" sz="quarter" idx="11"/>
          </p:nvPr>
        </p:nvSpPr>
        <p:spPr/>
        <p:txBody>
          <a:bodyPr/>
          <a:lstStyle/>
          <a:p>
            <a:endParaRPr lang="zh-TW" altLang="en-US"/>
          </a:p>
        </p:txBody>
      </p:sp>
      <p:sp>
        <p:nvSpPr>
          <p:cNvPr id="27" name="投影片編號版面配置區 2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2016/5/24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05979"/>
            <a:ext cx="2057400" cy="4388644"/>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05979"/>
            <a:ext cx="6019800" cy="4388644"/>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2016/5/24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lgn="l">
              <a:defRPr/>
            </a:lvl1p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2016/5/24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2">
        <a:schemeClr val="bg2"/>
      </p:bgRef>
    </p:bg>
    <p:spTree>
      <p:nvGrpSpPr>
        <p:cNvPr id="1" name=""/>
        <p:cNvGrpSpPr/>
        <p:nvPr/>
      </p:nvGrpSpPr>
      <p:grpSpPr>
        <a:xfrm>
          <a:off x="0" y="0"/>
          <a:ext cx="0" cy="0"/>
          <a:chOff x="0" y="0"/>
          <a:chExt cx="0" cy="0"/>
        </a:xfrm>
      </p:grpSpPr>
      <p:sp>
        <p:nvSpPr>
          <p:cNvPr id="7" name="手繪多邊形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手繪多邊形 8"/>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標題 1"/>
          <p:cNvSpPr>
            <a:spLocks noGrp="1"/>
          </p:cNvSpPr>
          <p:nvPr>
            <p:ph type="title"/>
          </p:nvPr>
        </p:nvSpPr>
        <p:spPr>
          <a:xfrm>
            <a:off x="685800" y="2687878"/>
            <a:ext cx="6629400" cy="1369772"/>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685800" y="1864350"/>
            <a:ext cx="6629400" cy="800016"/>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2016/5/24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05979"/>
            <a:ext cx="7467600" cy="857250"/>
          </a:xfrm>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26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6EFB7D30-6152-4307-A58E-046766A68531}" type="datetimeFigureOut">
              <a:rPr lang="zh-TW" altLang="en-US" smtClean="0"/>
              <a:t>2016/5/24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04788"/>
            <a:ext cx="8229600" cy="857250"/>
          </a:xfrm>
        </p:spPr>
        <p:txBody>
          <a:bodyPr anchor="ctr"/>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4114800"/>
            <a:ext cx="4040188"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5026" y="4114800"/>
            <a:ext cx="4041775"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1137685"/>
            <a:ext cx="4040188"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45026" y="1137685"/>
            <a:ext cx="4041775"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fld id="{6EFB7D30-6152-4307-A58E-046766A68531}" type="datetimeFigureOut">
              <a:rPr lang="zh-TW" altLang="en-US" smtClean="0"/>
              <a:t>2016/5/24</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05740"/>
            <a:ext cx="7470648" cy="857250"/>
          </a:xfrm>
        </p:spPr>
        <p:txBody>
          <a:bodyPr anchor="ctr"/>
          <a:lstStyle>
            <a:lvl1pPr algn="l">
              <a:defRPr sz="4600"/>
            </a:lvl1pPr>
          </a:lstStyle>
          <a:p>
            <a:r>
              <a:rPr kumimoji="0" lang="zh-TW" altLang="en-US" smtClean="0"/>
              <a:t>按一下以編輯母片標題樣式</a:t>
            </a:r>
            <a:endParaRPr kumimoji="0" lang="en-US"/>
          </a:p>
        </p:txBody>
      </p:sp>
      <p:sp>
        <p:nvSpPr>
          <p:cNvPr id="7" name="日期版面配置區 6"/>
          <p:cNvSpPr>
            <a:spLocks noGrp="1"/>
          </p:cNvSpPr>
          <p:nvPr>
            <p:ph type="dt" sz="half" idx="10"/>
          </p:nvPr>
        </p:nvSpPr>
        <p:spPr/>
        <p:txBody>
          <a:bodyPr/>
          <a:lstStyle/>
          <a:p>
            <a:fld id="{6EFB7D30-6152-4307-A58E-046766A68531}" type="datetimeFigureOut">
              <a:rPr lang="zh-TW" altLang="en-US" smtClean="0"/>
              <a:t>2016/5/24</a:t>
            </a:fld>
            <a:endParaRPr lang="zh-TW" altLang="en-US"/>
          </a:p>
        </p:txBody>
      </p:sp>
      <p:sp>
        <p:nvSpPr>
          <p:cNvPr id="8" name="投影片編號版面配置區 7"/>
          <p:cNvSpPr>
            <a:spLocks noGrp="1"/>
          </p:cNvSpPr>
          <p:nvPr>
            <p:ph type="sldNum" sz="quarter" idx="11"/>
          </p:nvPr>
        </p:nvSpPr>
        <p:spPr/>
        <p:txBody>
          <a:bodyPr/>
          <a:lstStyle/>
          <a:p>
            <a:fld id="{6B625766-FFC0-46D1-927E-B5F464F61270}" type="slidenum">
              <a:rPr lang="zh-TW" altLang="en-US" smtClean="0"/>
              <a:t>‹#›</a:t>
            </a:fld>
            <a:endParaRPr lang="zh-TW" altLang="en-US"/>
          </a:p>
        </p:txBody>
      </p:sp>
      <p:sp>
        <p:nvSpPr>
          <p:cNvPr id="9" name="頁尾版面配置區 8"/>
          <p:cNvSpPr>
            <a:spLocks noGrp="1"/>
          </p:cNvSpPr>
          <p:nvPr>
            <p:ph type="ftr" sz="quarter" idx="12"/>
          </p:nvPr>
        </p:nvSpPr>
        <p:spPr/>
        <p:txBody>
          <a:bodyPr/>
          <a:lstStyle/>
          <a:p>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6EFB7D30-6152-4307-A58E-046766A68531}" type="datetimeFigureOut">
              <a:rPr lang="zh-TW" altLang="en-US" smtClean="0"/>
              <a:t>2016/5/24</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889146"/>
            <a:ext cx="3200400" cy="547688"/>
          </a:xfrm>
        </p:spPr>
        <p:txBody>
          <a:bodyPr tIns="0" bIns="0" anchor="t"/>
          <a:lstStyle>
            <a:lvl1pPr algn="l">
              <a:buNone/>
              <a:defRPr sz="1800" b="1">
                <a:solidFill>
                  <a:schemeClr val="accent1"/>
                </a:solidFill>
              </a:defRPr>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57200" y="160818"/>
            <a:ext cx="2743200" cy="6858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457200" y="1485900"/>
            <a:ext cx="7086600" cy="2857500"/>
          </a:xfrm>
        </p:spPr>
        <p:txBody>
          <a:bodyPr/>
          <a:lstStyle>
            <a:lvl1pPr>
              <a:defRPr sz="2800"/>
            </a:lvl1pPr>
            <a:lvl2pPr>
              <a:defRPr sz="2400"/>
            </a:lvl2pPr>
            <a:lvl3pPr>
              <a:defRPr sz="2200"/>
            </a:lvl3pPr>
            <a:lvl4pPr>
              <a:defRPr sz="2000"/>
            </a:lvl4pPr>
            <a:lvl5pPr>
              <a:defRPr sz="20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6EFB7D30-6152-4307-A58E-046766A68531}" type="datetimeFigureOut">
              <a:rPr lang="zh-TW" altLang="en-US" smtClean="0"/>
              <a:t>2016/5/24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a:xfrm>
            <a:off x="8156448" y="4816548"/>
            <a:ext cx="762000" cy="273844"/>
          </a:xfrm>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556732" y="1279282"/>
            <a:ext cx="3053868" cy="940356"/>
          </a:xfrm>
        </p:spPr>
        <p:txBody>
          <a:bodyPr anchor="b"/>
          <a:lstStyle>
            <a:lvl1pPr algn="l">
              <a:buNone/>
              <a:defRPr sz="2200" b="1">
                <a:solidFill>
                  <a:schemeClr val="accent1"/>
                </a:solidFill>
              </a:defRPr>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1065628" y="764930"/>
            <a:ext cx="4114800" cy="30861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5556734" y="2249074"/>
            <a:ext cx="3053866" cy="199761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a:xfrm>
            <a:off x="457200" y="4816548"/>
            <a:ext cx="2133600" cy="273844"/>
          </a:xfrm>
        </p:spPr>
        <p:txBody>
          <a:bodyPr/>
          <a:lstStyle/>
          <a:p>
            <a:fld id="{6EFB7D30-6152-4307-A58E-046766A68531}" type="datetimeFigureOut">
              <a:rPr lang="zh-TW" altLang="en-US" smtClean="0"/>
              <a:t>2016/5/24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手繪多邊形 11"/>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手繪多邊形 15"/>
          <p:cNvSpPr>
            <a:spLocks/>
          </p:cNvSpPr>
          <p:nvPr/>
        </p:nvSpPr>
        <p:spPr bwMode="auto">
          <a:xfrm>
            <a:off x="7315200" y="0"/>
            <a:ext cx="1828800"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版面配置區 8"/>
          <p:cNvSpPr>
            <a:spLocks noGrp="1"/>
          </p:cNvSpPr>
          <p:nvPr>
            <p:ph type="title"/>
          </p:nvPr>
        </p:nvSpPr>
        <p:spPr>
          <a:xfrm>
            <a:off x="457200" y="205979"/>
            <a:ext cx="7467600" cy="857250"/>
          </a:xfrm>
          <a:prstGeom prst="rect">
            <a:avLst/>
          </a:prstGeom>
        </p:spPr>
        <p:txBody>
          <a:bodyPr vert="horz" lIns="45720" rIns="45720" anchor="ctr">
            <a:normAutofit/>
          </a:bodyPr>
          <a:lstStyle/>
          <a:p>
            <a:r>
              <a:rPr kumimoji="0" lang="zh-TW" altLang="en-US" smtClean="0"/>
              <a:t>按一下以編輯母片標題樣式</a:t>
            </a:r>
            <a:endParaRPr kumimoji="0" lang="en-US"/>
          </a:p>
        </p:txBody>
      </p:sp>
      <p:sp>
        <p:nvSpPr>
          <p:cNvPr id="30" name="文字版面配置區 29"/>
          <p:cNvSpPr>
            <a:spLocks noGrp="1"/>
          </p:cNvSpPr>
          <p:nvPr>
            <p:ph type="body" idx="1"/>
          </p:nvPr>
        </p:nvSpPr>
        <p:spPr>
          <a:xfrm>
            <a:off x="457200" y="1200151"/>
            <a:ext cx="7467600" cy="3394472"/>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0" name="日期版面配置區 9"/>
          <p:cNvSpPr>
            <a:spLocks noGrp="1"/>
          </p:cNvSpPr>
          <p:nvPr>
            <p:ph type="dt" sz="half" idx="2"/>
          </p:nvPr>
        </p:nvSpPr>
        <p:spPr>
          <a:xfrm>
            <a:off x="457200" y="4816548"/>
            <a:ext cx="2133600" cy="273844"/>
          </a:xfrm>
          <a:prstGeom prst="rect">
            <a:avLst/>
          </a:prstGeom>
        </p:spPr>
        <p:txBody>
          <a:bodyPr vert="horz" bIns="0" anchor="b"/>
          <a:lstStyle>
            <a:lvl1pPr algn="l" eaLnBrk="1" latinLnBrk="0" hangingPunct="1">
              <a:defRPr kumimoji="0" sz="1000">
                <a:solidFill>
                  <a:schemeClr val="tx2">
                    <a:shade val="50000"/>
                  </a:schemeClr>
                </a:solidFill>
              </a:defRPr>
            </a:lvl1pPr>
          </a:lstStyle>
          <a:p>
            <a:fld id="{6EFB7D30-6152-4307-A58E-046766A68531}" type="datetimeFigureOut">
              <a:rPr lang="zh-TW" altLang="en-US" smtClean="0"/>
              <a:t>2016/5/24</a:t>
            </a:fld>
            <a:endParaRPr lang="zh-TW" altLang="en-US"/>
          </a:p>
        </p:txBody>
      </p:sp>
      <p:sp>
        <p:nvSpPr>
          <p:cNvPr id="22" name="頁尾版面配置區 21"/>
          <p:cNvSpPr>
            <a:spLocks noGrp="1"/>
          </p:cNvSpPr>
          <p:nvPr>
            <p:ph type="ftr" sz="quarter" idx="3"/>
          </p:nvPr>
        </p:nvSpPr>
        <p:spPr>
          <a:xfrm>
            <a:off x="3124200" y="4816548"/>
            <a:ext cx="2895600" cy="273844"/>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zh-TW" altLang="en-US"/>
          </a:p>
        </p:txBody>
      </p:sp>
      <p:sp>
        <p:nvSpPr>
          <p:cNvPr id="18" name="投影片編號版面配置區 17"/>
          <p:cNvSpPr>
            <a:spLocks noGrp="1"/>
          </p:cNvSpPr>
          <p:nvPr>
            <p:ph type="sldNum" sz="quarter" idx="4"/>
          </p:nvPr>
        </p:nvSpPr>
        <p:spPr>
          <a:xfrm>
            <a:off x="8153400" y="4816548"/>
            <a:ext cx="762000" cy="273844"/>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6B625766-FFC0-46D1-927E-B5F464F61270}" type="slidenum">
              <a:rPr lang="zh-TW" altLang="en-US" smtClean="0"/>
              <a:t>‹#›</a:t>
            </a:fld>
            <a:endParaRPr lang="zh-TW" alt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a:bodyPr>
          <a:lstStyle/>
          <a:p>
            <a:r>
              <a:rPr lang="zh-TW" altLang="en-US" sz="3600" dirty="0" smtClean="0">
                <a:ea typeface="全真細隸書" panose="02010609000101010101" pitchFamily="49" charset="-120"/>
              </a:rPr>
              <a:t> </a:t>
            </a:r>
            <a:r>
              <a:rPr lang="zh-TW" altLang="en-US" sz="4000" dirty="0" smtClean="0">
                <a:solidFill>
                  <a:srgbClr val="FF0000"/>
                </a:solidFill>
                <a:ea typeface="全真細隸書" panose="02010609000101010101" pitchFamily="49" charset="-120"/>
              </a:rPr>
              <a:t>講師愿文</a:t>
            </a:r>
            <a:r>
              <a:rPr lang="zh-TW" altLang="en-US" sz="4000" dirty="0" smtClean="0">
                <a:ea typeface="全真細隸書" panose="02010609000101010101" pitchFamily="49" charset="-120"/>
              </a:rPr>
              <a:t>    悟</a:t>
            </a:r>
            <a:r>
              <a:rPr lang="zh-TW" altLang="en-US" sz="4000" dirty="0" smtClean="0">
                <a:ea typeface="全真細隸書" panose="02010609000101010101" pitchFamily="49" charset="-120"/>
              </a:rPr>
              <a:t>見講</a:t>
            </a:r>
            <a:r>
              <a:rPr lang="zh-TW" altLang="en-US" sz="3600" dirty="0" smtClean="0">
                <a:ea typeface="全真細隸書" panose="02010609000101010101" pitchFamily="49" charset="-120"/>
              </a:rPr>
              <a:t>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205978"/>
            <a:ext cx="7920880" cy="4742035"/>
          </a:xfrm>
        </p:spPr>
        <p:txBody>
          <a:bodyPr>
            <a:normAutofit lnSpcReduction="10000"/>
          </a:bodyPr>
          <a:lstStyle/>
          <a:p>
            <a:pPr marL="36576" indent="0">
              <a:buNone/>
            </a:pPr>
            <a:r>
              <a:rPr lang="zh-TW" altLang="en-US" sz="3600" dirty="0" smtClean="0">
                <a:solidFill>
                  <a:srgbClr val="FFFF00"/>
                </a:solidFill>
                <a:ea typeface="全真細隸書" panose="02010609000101010101" pitchFamily="49" charset="-120"/>
              </a:rPr>
              <a:t>一、講師愿文       </a:t>
            </a:r>
            <a:endParaRPr lang="en-US" altLang="zh-TW" sz="3600" dirty="0" smtClean="0">
              <a:solidFill>
                <a:srgbClr val="FFFF00"/>
              </a:solidFill>
              <a:ea typeface="全真細隸書" panose="02010609000101010101" pitchFamily="49" charset="-120"/>
            </a:endParaRPr>
          </a:p>
          <a:p>
            <a:r>
              <a:rPr lang="zh-TW" altLang="en-US" sz="3600" dirty="0">
                <a:ea typeface="全真細隸書" panose="02010609000101010101" pitchFamily="49" charset="-120"/>
              </a:rPr>
              <a:t> </a:t>
            </a:r>
            <a:r>
              <a:rPr lang="zh-TW" altLang="en-US" sz="3600" dirty="0" smtClean="0">
                <a:ea typeface="全真細隸書" panose="02010609000101010101" pitchFamily="49" charset="-120"/>
              </a:rPr>
              <a:t>      表</a:t>
            </a:r>
            <a:r>
              <a:rPr lang="zh-TW" altLang="en-US" sz="3600" dirty="0">
                <a:ea typeface="全真細隸書" panose="02010609000101010101" pitchFamily="49" charset="-120"/>
              </a:rPr>
              <a:t>文呈奏</a:t>
            </a:r>
            <a:br>
              <a:rPr lang="zh-TW" altLang="en-US" sz="3600" dirty="0">
                <a:ea typeface="全真細隸書" panose="02010609000101010101" pitchFamily="49" charset="-120"/>
              </a:rPr>
            </a:br>
            <a:r>
              <a:rPr lang="zh-TW" altLang="en-US" sz="3600" dirty="0" smtClean="0">
                <a:ea typeface="全真細隸書" panose="02010609000101010101" pitchFamily="49" charset="-120"/>
              </a:rPr>
              <a:t>弟子        誠惶誠恐</a:t>
            </a:r>
            <a:r>
              <a:rPr lang="zh-TW" altLang="en-US" sz="3600" dirty="0">
                <a:ea typeface="全真細隸書" panose="02010609000101010101" pitchFamily="49" charset="-120"/>
              </a:rPr>
              <a:t>虔心跪在</a:t>
            </a:r>
            <a:r>
              <a:rPr lang="zh-TW" altLang="en-US" sz="3600" dirty="0">
                <a:ea typeface="全真細隸書" panose="02010609000101010101" pitchFamily="49" charset="-120"/>
              </a:rPr>
              <a:t/>
            </a:r>
            <a:br>
              <a:rPr lang="zh-TW" altLang="en-US" sz="3600" dirty="0">
                <a:ea typeface="全真細隸書" panose="02010609000101010101" pitchFamily="49" charset="-120"/>
              </a:rPr>
            </a:br>
            <a:r>
              <a:rPr lang="zh-TW" altLang="en-US" sz="3600" dirty="0">
                <a:ea typeface="全真細隸書" panose="02010609000101010101" pitchFamily="49" charset="-120"/>
              </a:rPr>
              <a:t>明明上帝蓮下為表明心愿事竊以</a:t>
            </a:r>
            <a:r>
              <a:rPr lang="zh-TW" altLang="en-US" sz="3600" dirty="0" smtClean="0">
                <a:ea typeface="全真細隸書" panose="02010609000101010101" pitchFamily="49" charset="-120"/>
              </a:rPr>
              <a:t>弟子自</a:t>
            </a:r>
            <a:r>
              <a:rPr lang="zh-TW" altLang="en-US" sz="3600" dirty="0">
                <a:ea typeface="全真細隸書" panose="02010609000101010101" pitchFamily="49" charset="-120"/>
              </a:rPr>
              <a:t>得道以來深蒙</a:t>
            </a:r>
            <a:r>
              <a:rPr lang="zh-TW" altLang="en-US" sz="3600" dirty="0">
                <a:ea typeface="全真細隸書" panose="02010609000101010101" pitchFamily="49" charset="-120"/>
              </a:rPr>
              <a:t/>
            </a:r>
            <a:br>
              <a:rPr lang="zh-TW" altLang="en-US" sz="3600" dirty="0">
                <a:ea typeface="全真細隸書" panose="02010609000101010101" pitchFamily="49" charset="-120"/>
              </a:rPr>
            </a:br>
            <a:r>
              <a:rPr lang="zh-TW" altLang="en-US" sz="3600" dirty="0">
                <a:ea typeface="全真細隸書" panose="02010609000101010101" pitchFamily="49" charset="-120"/>
              </a:rPr>
              <a:t>皇母 慈憫</a:t>
            </a:r>
            <a:r>
              <a:rPr lang="zh-TW" altLang="en-US" sz="3600" dirty="0">
                <a:ea typeface="全真細隸書" panose="02010609000101010101" pitchFamily="49" charset="-120"/>
              </a:rPr>
              <a:t/>
            </a:r>
            <a:br>
              <a:rPr lang="zh-TW" altLang="en-US" sz="3600" dirty="0">
                <a:ea typeface="全真細隸書" panose="02010609000101010101" pitchFamily="49" charset="-120"/>
              </a:rPr>
            </a:br>
            <a:r>
              <a:rPr lang="zh-TW" altLang="en-US" sz="3600" dirty="0">
                <a:ea typeface="全真細隸書" panose="02010609000101010101" pitchFamily="49" charset="-120"/>
              </a:rPr>
              <a:t>祖師浩德</a:t>
            </a:r>
            <a:r>
              <a:rPr lang="zh-TW" altLang="en-US" sz="3600" dirty="0">
                <a:ea typeface="全真細隸書" panose="02010609000101010101" pitchFamily="49" charset="-120"/>
              </a:rPr>
              <a:t/>
            </a:r>
            <a:br>
              <a:rPr lang="zh-TW" altLang="en-US" sz="3600" dirty="0">
                <a:ea typeface="全真細隸書" panose="02010609000101010101" pitchFamily="49" charset="-120"/>
              </a:rPr>
            </a:br>
            <a:r>
              <a:rPr lang="zh-TW" altLang="en-US" sz="3600" dirty="0">
                <a:ea typeface="全真細隸書" panose="02010609000101010101" pitchFamily="49" charset="-120"/>
              </a:rPr>
              <a:t>師尊師母大德無邊前人慈悲成全玄祖沾恩此恩此</a:t>
            </a:r>
            <a:r>
              <a:rPr lang="zh-TW" altLang="en-US" sz="3600" dirty="0" smtClean="0">
                <a:ea typeface="全真細隸書" panose="02010609000101010101" pitchFamily="49" charset="-120"/>
              </a:rPr>
              <a:t>德難</a:t>
            </a:r>
            <a:r>
              <a:rPr lang="zh-TW" altLang="en-US" sz="3600" dirty="0">
                <a:ea typeface="全真細隸書" panose="02010609000101010101" pitchFamily="49" charset="-120"/>
              </a:rPr>
              <a:t>報</a:t>
            </a:r>
            <a:r>
              <a:rPr lang="zh-TW" altLang="en-US" sz="3600" dirty="0" smtClean="0">
                <a:ea typeface="全真細隸書" panose="02010609000101010101" pitchFamily="49" charset="-120"/>
              </a:rPr>
              <a:t>萬一</a:t>
            </a:r>
            <a:r>
              <a:rPr lang="zh-TW" altLang="en-US" sz="3600" dirty="0">
                <a:ea typeface="全真細隸書" panose="02010609000101010101" pitchFamily="49" charset="-120"/>
              </a:rPr>
              <a:t>今又蒙前人慈悲提拔為講師之職聞聽之下甚為惶恐</a:t>
            </a:r>
            <a:endParaRPr lang="zh-TW" altLang="en-US" sz="3600" dirty="0">
              <a:ea typeface="全真細隸書" panose="02010609000101010101" pitchFamily="49" charset="-120"/>
            </a:endParaRPr>
          </a:p>
        </p:txBody>
      </p:sp>
    </p:spTree>
    <p:extLst>
      <p:ext uri="{BB962C8B-B14F-4D97-AF65-F5344CB8AC3E}">
        <p14:creationId xmlns:p14="http://schemas.microsoft.com/office/powerpoint/2010/main" val="21640763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a:bodyPr>
          <a:lstStyle/>
          <a:p>
            <a:r>
              <a:rPr lang="zh-TW" altLang="en-US" sz="3600" dirty="0" smtClean="0">
                <a:ea typeface="全真細隸書" panose="02010609000101010101" pitchFamily="49" charset="-120"/>
              </a:rPr>
              <a:t> </a:t>
            </a:r>
            <a:r>
              <a:rPr lang="zh-TW" altLang="en-US" sz="4000" dirty="0" smtClean="0">
                <a:solidFill>
                  <a:srgbClr val="FF0000"/>
                </a:solidFill>
                <a:ea typeface="全真細隸書" panose="02010609000101010101" pitchFamily="49" charset="-120"/>
              </a:rPr>
              <a:t>講師愿文</a:t>
            </a:r>
            <a:r>
              <a:rPr lang="zh-TW" altLang="en-US" sz="4000" dirty="0" smtClean="0">
                <a:ea typeface="全真細隸書" panose="02010609000101010101" pitchFamily="49" charset="-120"/>
              </a:rPr>
              <a:t>    悟</a:t>
            </a:r>
            <a:r>
              <a:rPr lang="zh-TW" altLang="en-US" sz="4000" dirty="0" smtClean="0">
                <a:ea typeface="全真細隸書" panose="02010609000101010101" pitchFamily="49" charset="-120"/>
              </a:rPr>
              <a:t>見講</a:t>
            </a:r>
            <a:r>
              <a:rPr lang="zh-TW" altLang="en-US" sz="3600" dirty="0" smtClean="0">
                <a:ea typeface="全真細隸書" panose="02010609000101010101" pitchFamily="49" charset="-120"/>
              </a:rPr>
              <a:t>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205978"/>
            <a:ext cx="7920880" cy="4742035"/>
          </a:xfrm>
        </p:spPr>
        <p:txBody>
          <a:bodyPr>
            <a:normAutofit/>
          </a:bodyPr>
          <a:lstStyle/>
          <a:p>
            <a:r>
              <a:rPr lang="zh-TW" altLang="en-US" sz="3600" dirty="0" smtClean="0">
                <a:solidFill>
                  <a:srgbClr val="FFFF00"/>
                </a:solidFill>
                <a:ea typeface="全真細隸書" panose="02010609000101010101" pitchFamily="49" charset="-120"/>
              </a:rPr>
              <a:t>註解</a:t>
            </a:r>
            <a:r>
              <a:rPr lang="zh-TW" altLang="en-US" sz="3600" dirty="0">
                <a:solidFill>
                  <a:srgbClr val="FFFF00"/>
                </a:solidFill>
                <a:ea typeface="全真細隸書" panose="02010609000101010101" pitchFamily="49" charset="-120"/>
              </a:rPr>
              <a:t>一</a:t>
            </a:r>
            <a:r>
              <a:rPr lang="zh-TW" altLang="en-US" sz="3600" dirty="0" smtClean="0">
                <a:solidFill>
                  <a:srgbClr val="FFFF00"/>
                </a:solidFill>
                <a:ea typeface="全真細隸書" panose="02010609000101010101" pitchFamily="49" charset="-120"/>
              </a:rPr>
              <a:t>：天譴雷誅</a:t>
            </a:r>
            <a:endParaRPr lang="en-US" altLang="zh-TW" sz="3600" dirty="0" smtClean="0">
              <a:solidFill>
                <a:srgbClr val="FFFF00"/>
              </a:solidFill>
              <a:ea typeface="全真細隸書" panose="02010609000101010101" pitchFamily="49" charset="-120"/>
            </a:endParaRPr>
          </a:p>
          <a:p>
            <a:r>
              <a:rPr lang="zh-TW" altLang="en-US" sz="3600" dirty="0" smtClean="0">
                <a:solidFill>
                  <a:srgbClr val="FFC000"/>
                </a:solidFill>
                <a:ea typeface="全真細隸書" panose="02010609000101010101" pitchFamily="49" charset="-120"/>
              </a:rPr>
              <a:t>天</a:t>
            </a:r>
            <a:r>
              <a:rPr lang="zh-TW" altLang="en-US" sz="3600" dirty="0">
                <a:solidFill>
                  <a:srgbClr val="FFC000"/>
                </a:solidFill>
                <a:ea typeface="全真細隸書" panose="02010609000101010101" pitchFamily="49" charset="-120"/>
              </a:rPr>
              <a:t>譴雷誅，俗言就是五雷轟</a:t>
            </a:r>
            <a:r>
              <a:rPr lang="zh-TW" altLang="en-US" sz="3600" dirty="0" smtClean="0">
                <a:solidFill>
                  <a:srgbClr val="FFC000"/>
                </a:solidFill>
                <a:ea typeface="全真細隸書" panose="02010609000101010101" pitchFamily="49" charset="-120"/>
              </a:rPr>
              <a:t>身</a:t>
            </a:r>
            <a:r>
              <a:rPr lang="zh-TW" altLang="en-US" sz="3600" dirty="0">
                <a:ea typeface="全真細隸書" panose="02010609000101010101" pitchFamily="49" charset="-120"/>
              </a:rPr>
              <a:t>。</a:t>
            </a:r>
            <a:r>
              <a:rPr lang="zh-TW" altLang="en-US" sz="3600" dirty="0" smtClean="0">
                <a:ea typeface="全真細隸書" panose="02010609000101010101" pitchFamily="49" charset="-120"/>
              </a:rPr>
              <a:t>五</a:t>
            </a:r>
            <a:r>
              <a:rPr lang="zh-TW" altLang="en-US" sz="3600" dirty="0">
                <a:ea typeface="全真細隸書" panose="02010609000101010101" pitchFamily="49" charset="-120"/>
              </a:rPr>
              <a:t>雷者，天雷，地雷，陽雷，陰雷，法雷是也。</a:t>
            </a:r>
          </a:p>
          <a:p>
            <a:r>
              <a:rPr lang="zh-TW" altLang="en-US" sz="3600" dirty="0">
                <a:solidFill>
                  <a:srgbClr val="FFC000"/>
                </a:solidFill>
                <a:ea typeface="全真細隸書" panose="02010609000101010101" pitchFamily="49" charset="-120"/>
              </a:rPr>
              <a:t>天雷</a:t>
            </a:r>
            <a:r>
              <a:rPr lang="zh-TW" altLang="en-US" sz="3600" dirty="0">
                <a:ea typeface="全真細隸書" panose="02010609000101010101" pitchFamily="49" charset="-120"/>
              </a:rPr>
              <a:t>發而霾霧頓消，</a:t>
            </a:r>
            <a:r>
              <a:rPr lang="zh-TW" altLang="en-US" sz="3600" dirty="0">
                <a:solidFill>
                  <a:srgbClr val="FFC000"/>
                </a:solidFill>
                <a:ea typeface="全真細隸書" panose="02010609000101010101" pitchFamily="49" charset="-120"/>
              </a:rPr>
              <a:t>地雷</a:t>
            </a:r>
            <a:r>
              <a:rPr lang="zh-TW" altLang="en-US" sz="3600" dirty="0">
                <a:ea typeface="全真細隸書" panose="02010609000101010101" pitchFamily="49" charset="-120"/>
              </a:rPr>
              <a:t>發而萬物萌動，</a:t>
            </a:r>
            <a:r>
              <a:rPr lang="zh-TW" altLang="en-US" sz="3600" dirty="0">
                <a:solidFill>
                  <a:srgbClr val="FFC000"/>
                </a:solidFill>
                <a:ea typeface="全真細隸書" panose="02010609000101010101" pitchFamily="49" charset="-120"/>
              </a:rPr>
              <a:t>陽雷</a:t>
            </a:r>
            <a:r>
              <a:rPr lang="zh-TW" altLang="en-US" sz="3600" dirty="0">
                <a:ea typeface="全真細隸書" panose="02010609000101010101" pitchFamily="49" charset="-120"/>
              </a:rPr>
              <a:t>發而 邪氣殄滅，</a:t>
            </a:r>
            <a:r>
              <a:rPr lang="zh-TW" altLang="en-US" sz="3600" dirty="0">
                <a:solidFill>
                  <a:srgbClr val="FFC000"/>
                </a:solidFill>
                <a:ea typeface="全真細隸書" panose="02010609000101010101" pitchFamily="49" charset="-120"/>
              </a:rPr>
              <a:t>陰雷</a:t>
            </a:r>
            <a:r>
              <a:rPr lang="zh-TW" altLang="en-US" sz="3600" dirty="0">
                <a:ea typeface="全真細隸書" panose="02010609000101010101" pitchFamily="49" charset="-120"/>
              </a:rPr>
              <a:t>發而群魔歛形，</a:t>
            </a:r>
            <a:r>
              <a:rPr lang="zh-TW" altLang="en-US" sz="3600" dirty="0">
                <a:solidFill>
                  <a:srgbClr val="FFC000"/>
                </a:solidFill>
                <a:ea typeface="全真細隸書" panose="02010609000101010101" pitchFamily="49" charset="-120"/>
              </a:rPr>
              <a:t>法雷</a:t>
            </a:r>
            <a:r>
              <a:rPr lang="zh-TW" altLang="en-US" sz="3600" dirty="0">
                <a:ea typeface="全真細隸書" panose="02010609000101010101" pitchFamily="49" charset="-120"/>
              </a:rPr>
              <a:t>發而大道昌明，不僅霹靂一聲，振聾啟瞶，方得謂之雷也</a:t>
            </a:r>
            <a:r>
              <a:rPr lang="zh-TW" altLang="en-US" sz="3600" dirty="0" smtClean="0">
                <a:ea typeface="全真細隸書" panose="02010609000101010101" pitchFamily="49" charset="-120"/>
              </a:rPr>
              <a:t>。</a:t>
            </a:r>
            <a:r>
              <a:rPr lang="zh-TW" altLang="en-US" sz="3200" dirty="0"/>
              <a:t> </a:t>
            </a:r>
          </a:p>
          <a:p>
            <a:endParaRPr lang="zh-TW" altLang="en-US" dirty="0">
              <a:ea typeface="全真細隸書" panose="02010609000101010101" pitchFamily="49" charset="-120"/>
            </a:endParaRPr>
          </a:p>
        </p:txBody>
      </p:sp>
    </p:spTree>
    <p:extLst>
      <p:ext uri="{BB962C8B-B14F-4D97-AF65-F5344CB8AC3E}">
        <p14:creationId xmlns:p14="http://schemas.microsoft.com/office/powerpoint/2010/main" val="18172775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a:bodyPr>
          <a:lstStyle/>
          <a:p>
            <a:r>
              <a:rPr lang="zh-TW" altLang="en-US" sz="3600" dirty="0" smtClean="0">
                <a:ea typeface="全真細隸書" panose="02010609000101010101" pitchFamily="49" charset="-120"/>
              </a:rPr>
              <a:t> </a:t>
            </a:r>
            <a:r>
              <a:rPr lang="zh-TW" altLang="en-US" sz="4000" dirty="0" smtClean="0">
                <a:solidFill>
                  <a:srgbClr val="FF0000"/>
                </a:solidFill>
                <a:ea typeface="全真細隸書" panose="02010609000101010101" pitchFamily="49" charset="-120"/>
              </a:rPr>
              <a:t>講師愿文</a:t>
            </a:r>
            <a:r>
              <a:rPr lang="zh-TW" altLang="en-US" sz="4000" dirty="0" smtClean="0">
                <a:ea typeface="全真細隸書" panose="02010609000101010101" pitchFamily="49" charset="-120"/>
              </a:rPr>
              <a:t>    悟</a:t>
            </a:r>
            <a:r>
              <a:rPr lang="zh-TW" altLang="en-US" sz="4000" dirty="0" smtClean="0">
                <a:ea typeface="全真細隸書" panose="02010609000101010101" pitchFamily="49" charset="-120"/>
              </a:rPr>
              <a:t>見講</a:t>
            </a:r>
            <a:r>
              <a:rPr lang="zh-TW" altLang="en-US" sz="3600" dirty="0" smtClean="0">
                <a:ea typeface="全真細隸書" panose="02010609000101010101" pitchFamily="49" charset="-120"/>
              </a:rPr>
              <a:t>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205978"/>
            <a:ext cx="7920880" cy="4742035"/>
          </a:xfrm>
        </p:spPr>
        <p:txBody>
          <a:bodyPr>
            <a:normAutofit/>
          </a:bodyPr>
          <a:lstStyle/>
          <a:p>
            <a:r>
              <a:rPr lang="zh-TW" altLang="en-US" sz="3600" dirty="0">
                <a:solidFill>
                  <a:srgbClr val="FFC000"/>
                </a:solidFill>
                <a:ea typeface="全真細隸書" panose="02010609000101010101" pitchFamily="49" charset="-120"/>
              </a:rPr>
              <a:t>即人之一身</a:t>
            </a:r>
            <a:r>
              <a:rPr lang="zh-TW" altLang="en-US" sz="3600" dirty="0">
                <a:ea typeface="全真細隸書" panose="02010609000101010101" pitchFamily="49" charset="-120"/>
              </a:rPr>
              <a:t>，五雷亦莫不</a:t>
            </a:r>
            <a:r>
              <a:rPr lang="zh-TW" altLang="en-US" sz="3600" dirty="0" smtClean="0">
                <a:ea typeface="全真細隸書" panose="02010609000101010101" pitchFamily="49" charset="-120"/>
              </a:rPr>
              <a:t>具備。</a:t>
            </a:r>
            <a:endParaRPr lang="en-US" altLang="zh-TW" sz="3600" dirty="0" smtClean="0">
              <a:ea typeface="全真細隸書" panose="02010609000101010101" pitchFamily="49" charset="-120"/>
            </a:endParaRPr>
          </a:p>
          <a:p>
            <a:r>
              <a:rPr lang="zh-TW" altLang="en-US" sz="3600" dirty="0" smtClean="0">
                <a:solidFill>
                  <a:srgbClr val="FFC000"/>
                </a:solidFill>
                <a:ea typeface="全真細隸書" panose="02010609000101010101" pitchFamily="49" charset="-120"/>
              </a:rPr>
              <a:t>如</a:t>
            </a:r>
            <a:r>
              <a:rPr lang="zh-TW" altLang="en-US" sz="3600" dirty="0">
                <a:solidFill>
                  <a:srgbClr val="FFC000"/>
                </a:solidFill>
                <a:ea typeface="全真細隸書" panose="02010609000101010101" pitchFamily="49" charset="-120"/>
              </a:rPr>
              <a:t>含羞逞憤</a:t>
            </a:r>
            <a:r>
              <a:rPr lang="zh-TW" altLang="en-US" sz="3600" dirty="0">
                <a:ea typeface="全真細隸書" panose="02010609000101010101" pitchFamily="49" charset="-120"/>
              </a:rPr>
              <a:t>，耳燒面熱，非天雷發動乎</a:t>
            </a:r>
            <a:r>
              <a:rPr lang="zh-TW" altLang="en-US" sz="3600" dirty="0" smtClean="0">
                <a:ea typeface="全真細隸書" panose="02010609000101010101" pitchFamily="49" charset="-120"/>
              </a:rPr>
              <a:t>？</a:t>
            </a:r>
            <a:endParaRPr lang="en-US" altLang="zh-TW" sz="3600" dirty="0" smtClean="0">
              <a:ea typeface="全真細隸書" panose="02010609000101010101" pitchFamily="49" charset="-120"/>
            </a:endParaRPr>
          </a:p>
          <a:p>
            <a:r>
              <a:rPr lang="zh-TW" altLang="en-US" sz="3600" dirty="0" smtClean="0">
                <a:solidFill>
                  <a:srgbClr val="FFC000"/>
                </a:solidFill>
                <a:ea typeface="全真細隸書" panose="02010609000101010101" pitchFamily="49" charset="-120"/>
              </a:rPr>
              <a:t>行為</a:t>
            </a:r>
            <a:r>
              <a:rPr lang="zh-TW" altLang="en-US" sz="3600" dirty="0">
                <a:solidFill>
                  <a:srgbClr val="FFC000"/>
                </a:solidFill>
                <a:ea typeface="全真細隸書" panose="02010609000101010101" pitchFamily="49" charset="-120"/>
              </a:rPr>
              <a:t>不正</a:t>
            </a:r>
            <a:r>
              <a:rPr lang="zh-TW" altLang="en-US" sz="3600" dirty="0">
                <a:ea typeface="全真細隸書" panose="02010609000101010101" pitchFamily="49" charset="-120"/>
              </a:rPr>
              <a:t>，欲前不前，非地雷發 動乎</a:t>
            </a:r>
            <a:r>
              <a:rPr lang="zh-TW" altLang="en-US" sz="3600" dirty="0" smtClean="0">
                <a:ea typeface="全真細隸書" panose="02010609000101010101" pitchFamily="49" charset="-120"/>
              </a:rPr>
              <a:t>？</a:t>
            </a:r>
            <a:endParaRPr lang="en-US" altLang="zh-TW" sz="3600" dirty="0" smtClean="0">
              <a:ea typeface="全真細隸書" panose="02010609000101010101" pitchFamily="49" charset="-120"/>
            </a:endParaRPr>
          </a:p>
          <a:p>
            <a:r>
              <a:rPr lang="zh-TW" altLang="en-US" sz="3600" dirty="0" smtClean="0">
                <a:solidFill>
                  <a:srgbClr val="FFC000"/>
                </a:solidFill>
                <a:ea typeface="全真細隸書" panose="02010609000101010101" pitchFamily="49" charset="-120"/>
              </a:rPr>
              <a:t>越</a:t>
            </a:r>
            <a:r>
              <a:rPr lang="zh-TW" altLang="en-US" sz="3600" dirty="0">
                <a:solidFill>
                  <a:srgbClr val="FFC000"/>
                </a:solidFill>
                <a:ea typeface="全真細隸書" panose="02010609000101010101" pitchFamily="49" charset="-120"/>
              </a:rPr>
              <a:t>禮犯分</a:t>
            </a:r>
            <a:r>
              <a:rPr lang="zh-TW" altLang="en-US" sz="3600" dirty="0">
                <a:ea typeface="全真細隸書" panose="02010609000101010101" pitchFamily="49" charset="-120"/>
              </a:rPr>
              <a:t>，心膽驚惶，非觸動陽雷乎</a:t>
            </a:r>
            <a:r>
              <a:rPr lang="zh-TW" altLang="en-US" sz="3600" dirty="0" smtClean="0">
                <a:ea typeface="全真細隸書" panose="02010609000101010101" pitchFamily="49" charset="-120"/>
              </a:rPr>
              <a:t>？</a:t>
            </a:r>
            <a:endParaRPr lang="en-US" altLang="zh-TW" sz="3600" dirty="0" smtClean="0">
              <a:ea typeface="全真細隸書" panose="02010609000101010101" pitchFamily="49" charset="-120"/>
            </a:endParaRPr>
          </a:p>
          <a:p>
            <a:r>
              <a:rPr lang="zh-TW" altLang="en-US" sz="3600" dirty="0" smtClean="0">
                <a:solidFill>
                  <a:srgbClr val="FFC000"/>
                </a:solidFill>
                <a:ea typeface="全真細隸書" panose="02010609000101010101" pitchFamily="49" charset="-120"/>
              </a:rPr>
              <a:t>陰謀</a:t>
            </a:r>
            <a:r>
              <a:rPr lang="zh-TW" altLang="en-US" sz="3600" dirty="0">
                <a:solidFill>
                  <a:srgbClr val="FFC000"/>
                </a:solidFill>
                <a:ea typeface="全真細隸書" panose="02010609000101010101" pitchFamily="49" charset="-120"/>
              </a:rPr>
              <a:t>暗算</a:t>
            </a:r>
            <a:r>
              <a:rPr lang="zh-TW" altLang="en-US" sz="3600" dirty="0">
                <a:ea typeface="全真細隸書" panose="02010609000101010101" pitchFamily="49" charset="-120"/>
              </a:rPr>
              <a:t>，坐臥不安，非觸動陰雷乎</a:t>
            </a:r>
            <a:r>
              <a:rPr lang="zh-TW" altLang="en-US" sz="3600" dirty="0" smtClean="0">
                <a:ea typeface="全真細隸書" panose="02010609000101010101" pitchFamily="49" charset="-120"/>
              </a:rPr>
              <a:t>？</a:t>
            </a:r>
            <a:endParaRPr lang="en-US" altLang="zh-TW" sz="3600" dirty="0" smtClean="0">
              <a:ea typeface="全真細隸書" panose="02010609000101010101" pitchFamily="49" charset="-120"/>
            </a:endParaRPr>
          </a:p>
          <a:p>
            <a:r>
              <a:rPr lang="zh-TW" altLang="en-US" sz="3600" dirty="0" smtClean="0">
                <a:solidFill>
                  <a:srgbClr val="FFC000"/>
                </a:solidFill>
                <a:ea typeface="全真細隸書" panose="02010609000101010101" pitchFamily="49" charset="-120"/>
              </a:rPr>
              <a:t>其他</a:t>
            </a:r>
            <a:r>
              <a:rPr lang="zh-TW" altLang="en-US" sz="3600" dirty="0">
                <a:solidFill>
                  <a:srgbClr val="FFC000"/>
                </a:solidFill>
                <a:ea typeface="全真細隸書" panose="02010609000101010101" pitchFamily="49" charset="-120"/>
              </a:rPr>
              <a:t>種種不法，心思擾亂</a:t>
            </a:r>
            <a:r>
              <a:rPr lang="zh-TW" altLang="en-US" sz="3600" dirty="0">
                <a:ea typeface="全真細隸書" panose="02010609000101010101" pitchFamily="49" charset="-120"/>
              </a:rPr>
              <a:t>，夢魂顛倒，非激起法雷乎？</a:t>
            </a:r>
          </a:p>
          <a:p>
            <a:endParaRPr lang="en-US" altLang="zh-TW" sz="3200" dirty="0">
              <a:ea typeface="全真細隸書" panose="02010609000101010101" pitchFamily="49" charset="-120"/>
            </a:endParaRPr>
          </a:p>
          <a:p>
            <a:endParaRPr lang="en-US" altLang="zh-TW" sz="3200" dirty="0">
              <a:ea typeface="全真細隸書" panose="02010609000101010101" pitchFamily="49" charset="-120"/>
            </a:endParaRPr>
          </a:p>
          <a:p>
            <a:endParaRPr lang="zh-TW" altLang="en-US" dirty="0">
              <a:ea typeface="全真細隸書" panose="02010609000101010101" pitchFamily="49" charset="-120"/>
            </a:endParaRPr>
          </a:p>
        </p:txBody>
      </p:sp>
    </p:spTree>
    <p:extLst>
      <p:ext uri="{BB962C8B-B14F-4D97-AF65-F5344CB8AC3E}">
        <p14:creationId xmlns:p14="http://schemas.microsoft.com/office/powerpoint/2010/main" val="33524049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a:bodyPr>
          <a:lstStyle/>
          <a:p>
            <a:r>
              <a:rPr lang="zh-TW" altLang="en-US" sz="3600" dirty="0" smtClean="0">
                <a:ea typeface="全真細隸書" panose="02010609000101010101" pitchFamily="49" charset="-120"/>
              </a:rPr>
              <a:t> </a:t>
            </a:r>
            <a:r>
              <a:rPr lang="zh-TW" altLang="en-US" sz="4000" dirty="0" smtClean="0">
                <a:solidFill>
                  <a:srgbClr val="FF0000"/>
                </a:solidFill>
                <a:ea typeface="全真細隸書" panose="02010609000101010101" pitchFamily="49" charset="-120"/>
              </a:rPr>
              <a:t>講師愿文</a:t>
            </a:r>
            <a:r>
              <a:rPr lang="zh-TW" altLang="en-US" sz="4000" dirty="0" smtClean="0">
                <a:ea typeface="全真細隸書" panose="02010609000101010101" pitchFamily="49" charset="-120"/>
              </a:rPr>
              <a:t>    悟</a:t>
            </a:r>
            <a:r>
              <a:rPr lang="zh-TW" altLang="en-US" sz="4000" dirty="0" smtClean="0">
                <a:ea typeface="全真細隸書" panose="02010609000101010101" pitchFamily="49" charset="-120"/>
              </a:rPr>
              <a:t>見講</a:t>
            </a:r>
            <a:r>
              <a:rPr lang="zh-TW" altLang="en-US" sz="3600" dirty="0" smtClean="0">
                <a:ea typeface="全真細隸書" panose="02010609000101010101" pitchFamily="49" charset="-120"/>
              </a:rPr>
              <a:t>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07504" y="205978"/>
            <a:ext cx="8136904" cy="4742035"/>
          </a:xfrm>
        </p:spPr>
        <p:txBody>
          <a:bodyPr>
            <a:noAutofit/>
          </a:bodyPr>
          <a:lstStyle/>
          <a:p>
            <a:pPr marL="36576" indent="0">
              <a:buNone/>
            </a:pPr>
            <a:r>
              <a:rPr lang="zh-TW" altLang="en-US" sz="3400" dirty="0" smtClean="0">
                <a:solidFill>
                  <a:srgbClr val="FFFF00"/>
                </a:solidFill>
                <a:ea typeface="全真細隸書" panose="02010609000101010101" pitchFamily="49" charset="-120"/>
              </a:rPr>
              <a:t>註解二：世人的五雷</a:t>
            </a:r>
            <a:endParaRPr lang="en-US" altLang="zh-TW" sz="3400" dirty="0" smtClean="0">
              <a:solidFill>
                <a:srgbClr val="FFFF00"/>
              </a:solidFill>
              <a:ea typeface="全真細隸書" panose="02010609000101010101" pitchFamily="49" charset="-120"/>
            </a:endParaRPr>
          </a:p>
          <a:p>
            <a:r>
              <a:rPr lang="zh-TW" altLang="en-US" sz="3400" dirty="0" smtClean="0">
                <a:solidFill>
                  <a:srgbClr val="FFC000"/>
                </a:solidFill>
                <a:ea typeface="全真細隸書" panose="02010609000101010101" pitchFamily="49" charset="-120"/>
              </a:rPr>
              <a:t>五雷：</a:t>
            </a:r>
            <a:r>
              <a:rPr lang="zh-TW" altLang="en-US" sz="3400" dirty="0" smtClean="0">
                <a:ea typeface="全真細隸書" panose="02010609000101010101" pitchFamily="49" charset="-120"/>
              </a:rPr>
              <a:t>就是金、木、水、火、土等五雷。</a:t>
            </a:r>
            <a:endParaRPr lang="en-US" altLang="zh-TW" sz="3400" dirty="0" smtClean="0">
              <a:ea typeface="全真細隸書" panose="02010609000101010101" pitchFamily="49" charset="-120"/>
            </a:endParaRPr>
          </a:p>
          <a:p>
            <a:r>
              <a:rPr lang="zh-TW" altLang="en-US" sz="3400" dirty="0" smtClean="0">
                <a:solidFill>
                  <a:srgbClr val="FFC000"/>
                </a:solidFill>
                <a:ea typeface="全真細隸書" panose="02010609000101010101" pitchFamily="49" charset="-120"/>
              </a:rPr>
              <a:t>金</a:t>
            </a:r>
            <a:r>
              <a:rPr lang="zh-TW" altLang="en-US" sz="3400" dirty="0">
                <a:solidFill>
                  <a:srgbClr val="FFC000"/>
                </a:solidFill>
                <a:ea typeface="全真細隸書" panose="02010609000101010101" pitchFamily="49" charset="-120"/>
              </a:rPr>
              <a:t>雷</a:t>
            </a:r>
            <a:r>
              <a:rPr lang="zh-TW" altLang="en-US" sz="3400" dirty="0">
                <a:ea typeface="全真細隸書" panose="02010609000101010101" pitchFamily="49" charset="-120"/>
              </a:rPr>
              <a:t>指刀劍、金屬、鐵器、車禍等</a:t>
            </a:r>
            <a:r>
              <a:rPr lang="zh-TW" altLang="en-US" sz="3400" dirty="0" smtClean="0">
                <a:ea typeface="全真細隸書" panose="02010609000101010101" pitchFamily="49" charset="-120"/>
              </a:rPr>
              <a:t>。</a:t>
            </a:r>
            <a:endParaRPr lang="en-US" altLang="zh-TW" sz="3400" dirty="0" smtClean="0">
              <a:ea typeface="全真細隸書" panose="02010609000101010101" pitchFamily="49" charset="-120"/>
            </a:endParaRPr>
          </a:p>
          <a:p>
            <a:r>
              <a:rPr lang="zh-TW" altLang="en-US" sz="3400" dirty="0" smtClean="0">
                <a:solidFill>
                  <a:srgbClr val="FFC000"/>
                </a:solidFill>
                <a:ea typeface="全真細隸書" panose="02010609000101010101" pitchFamily="49" charset="-120"/>
              </a:rPr>
              <a:t>木</a:t>
            </a:r>
            <a:r>
              <a:rPr lang="zh-TW" altLang="en-US" sz="3400" dirty="0">
                <a:solidFill>
                  <a:srgbClr val="FFC000"/>
                </a:solidFill>
                <a:ea typeface="全真細隸書" panose="02010609000101010101" pitchFamily="49" charset="-120"/>
              </a:rPr>
              <a:t>雷</a:t>
            </a:r>
            <a:r>
              <a:rPr lang="zh-TW" altLang="en-US" sz="3400" dirty="0">
                <a:ea typeface="全真細隸書" panose="02010609000101010101" pitchFamily="49" charset="-120"/>
              </a:rPr>
              <a:t>指棍棒、高處摔下、樹木壓住等</a:t>
            </a:r>
            <a:r>
              <a:rPr lang="zh-TW" altLang="en-US" sz="3400" dirty="0" smtClean="0">
                <a:ea typeface="全真細隸書" panose="02010609000101010101" pitchFamily="49" charset="-120"/>
              </a:rPr>
              <a:t>。</a:t>
            </a:r>
            <a:endParaRPr lang="en-US" altLang="zh-TW" sz="3400" dirty="0" smtClean="0">
              <a:ea typeface="全真細隸書" panose="02010609000101010101" pitchFamily="49" charset="-120"/>
            </a:endParaRPr>
          </a:p>
          <a:p>
            <a:r>
              <a:rPr lang="zh-TW" altLang="en-US" sz="3400" dirty="0" smtClean="0">
                <a:solidFill>
                  <a:srgbClr val="FFC000"/>
                </a:solidFill>
                <a:ea typeface="全真細隸書" panose="02010609000101010101" pitchFamily="49" charset="-120"/>
              </a:rPr>
              <a:t>水雷</a:t>
            </a:r>
            <a:r>
              <a:rPr lang="zh-TW" altLang="en-US" sz="3400" dirty="0">
                <a:ea typeface="全真細隸書" panose="02010609000101010101" pitchFamily="49" charset="-120"/>
              </a:rPr>
              <a:t>指溺水、水淹、在行走中出意外、生病等</a:t>
            </a:r>
            <a:r>
              <a:rPr lang="zh-TW" altLang="en-US" sz="3400" dirty="0" smtClean="0">
                <a:ea typeface="全真細隸書" panose="02010609000101010101" pitchFamily="49" charset="-120"/>
              </a:rPr>
              <a:t>。</a:t>
            </a:r>
            <a:endParaRPr lang="en-US" altLang="zh-TW" sz="3400" dirty="0" smtClean="0">
              <a:ea typeface="全真細隸書" panose="02010609000101010101" pitchFamily="49" charset="-120"/>
            </a:endParaRPr>
          </a:p>
          <a:p>
            <a:r>
              <a:rPr lang="zh-TW" altLang="en-US" sz="3400" dirty="0" smtClean="0">
                <a:solidFill>
                  <a:srgbClr val="FFC000"/>
                </a:solidFill>
                <a:ea typeface="全真細隸書" panose="02010609000101010101" pitchFamily="49" charset="-120"/>
              </a:rPr>
              <a:t>火</a:t>
            </a:r>
            <a:r>
              <a:rPr lang="zh-TW" altLang="en-US" sz="3400" dirty="0">
                <a:solidFill>
                  <a:srgbClr val="FFC000"/>
                </a:solidFill>
                <a:ea typeface="全真細隸書" panose="02010609000101010101" pitchFamily="49" charset="-120"/>
              </a:rPr>
              <a:t>雷</a:t>
            </a:r>
            <a:r>
              <a:rPr lang="zh-TW" altLang="en-US" sz="3400" dirty="0">
                <a:ea typeface="全真細隸書" panose="02010609000101010101" pitchFamily="49" charset="-120"/>
              </a:rPr>
              <a:t>指火燒、電擊、雷擊等</a:t>
            </a:r>
            <a:r>
              <a:rPr lang="zh-TW" altLang="en-US" sz="3400" dirty="0" smtClean="0">
                <a:ea typeface="全真細隸書" panose="02010609000101010101" pitchFamily="49" charset="-120"/>
              </a:rPr>
              <a:t>。</a:t>
            </a:r>
            <a:endParaRPr lang="en-US" altLang="zh-TW" sz="3400" dirty="0" smtClean="0">
              <a:ea typeface="全真細隸書" panose="02010609000101010101" pitchFamily="49" charset="-120"/>
            </a:endParaRPr>
          </a:p>
          <a:p>
            <a:r>
              <a:rPr lang="zh-TW" altLang="en-US" sz="3400" dirty="0" smtClean="0">
                <a:solidFill>
                  <a:srgbClr val="FFC000"/>
                </a:solidFill>
                <a:ea typeface="全真細隸書" panose="02010609000101010101" pitchFamily="49" charset="-120"/>
              </a:rPr>
              <a:t>土</a:t>
            </a:r>
            <a:r>
              <a:rPr lang="zh-TW" altLang="en-US" sz="3400" dirty="0">
                <a:solidFill>
                  <a:srgbClr val="FFC000"/>
                </a:solidFill>
                <a:ea typeface="全真細隸書" panose="02010609000101010101" pitchFamily="49" charset="-120"/>
              </a:rPr>
              <a:t>雷</a:t>
            </a:r>
            <a:r>
              <a:rPr lang="zh-TW" altLang="en-US" sz="3400" dirty="0">
                <a:ea typeface="全真細隸書" panose="02010609000101010101" pitchFamily="49" charset="-120"/>
              </a:rPr>
              <a:t>指土埋、房屋倒塌、高處掉物等。</a:t>
            </a:r>
            <a:endParaRPr lang="zh-TW" altLang="en-US" sz="3400" dirty="0">
              <a:ea typeface="全真細隸書" panose="02010609000101010101" pitchFamily="49" charset="-120"/>
            </a:endParaRPr>
          </a:p>
        </p:txBody>
      </p:sp>
    </p:spTree>
    <p:extLst>
      <p:ext uri="{BB962C8B-B14F-4D97-AF65-F5344CB8AC3E}">
        <p14:creationId xmlns:p14="http://schemas.microsoft.com/office/powerpoint/2010/main" val="882959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a:bodyPr>
          <a:lstStyle/>
          <a:p>
            <a:r>
              <a:rPr lang="zh-TW" altLang="en-US" sz="3600" dirty="0" smtClean="0">
                <a:ea typeface="全真細隸書" panose="02010609000101010101" pitchFamily="49" charset="-120"/>
              </a:rPr>
              <a:t> </a:t>
            </a:r>
            <a:r>
              <a:rPr lang="zh-TW" altLang="en-US" sz="4000" dirty="0" smtClean="0">
                <a:solidFill>
                  <a:srgbClr val="FF0000"/>
                </a:solidFill>
                <a:ea typeface="全真細隸書" panose="02010609000101010101" pitchFamily="49" charset="-120"/>
              </a:rPr>
              <a:t>講師愿文</a:t>
            </a:r>
            <a:r>
              <a:rPr lang="zh-TW" altLang="en-US" sz="4000" dirty="0" smtClean="0">
                <a:ea typeface="全真細隸書" panose="02010609000101010101" pitchFamily="49" charset="-120"/>
              </a:rPr>
              <a:t>    悟</a:t>
            </a:r>
            <a:r>
              <a:rPr lang="zh-TW" altLang="en-US" sz="4000" dirty="0" smtClean="0">
                <a:ea typeface="全真細隸書" panose="02010609000101010101" pitchFamily="49" charset="-120"/>
              </a:rPr>
              <a:t>見講</a:t>
            </a:r>
            <a:r>
              <a:rPr lang="zh-TW" altLang="en-US" sz="3600" dirty="0" smtClean="0">
                <a:ea typeface="全真細隸書" panose="02010609000101010101" pitchFamily="49" charset="-120"/>
              </a:rPr>
              <a:t>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205978"/>
            <a:ext cx="7920880" cy="4742035"/>
          </a:xfrm>
        </p:spPr>
        <p:txBody>
          <a:bodyPr>
            <a:normAutofit fontScale="92500" lnSpcReduction="20000"/>
          </a:bodyPr>
          <a:lstStyle/>
          <a:p>
            <a:r>
              <a:rPr lang="zh-TW" altLang="en-US" sz="3900" dirty="0" smtClean="0">
                <a:ea typeface="全真細隸書" panose="02010609000101010101" pitchFamily="49" charset="-120"/>
              </a:rPr>
              <a:t>今</a:t>
            </a:r>
            <a:r>
              <a:rPr lang="zh-TW" altLang="en-US" sz="3900" dirty="0">
                <a:ea typeface="全真細隸書" panose="02010609000101010101" pitchFamily="49" charset="-120"/>
              </a:rPr>
              <a:t>願在</a:t>
            </a:r>
            <a:br>
              <a:rPr lang="zh-TW" altLang="en-US" sz="3900" dirty="0">
                <a:ea typeface="全真細隸書" panose="02010609000101010101" pitchFamily="49" charset="-120"/>
              </a:rPr>
            </a:br>
            <a:r>
              <a:rPr lang="zh-TW" altLang="en-US" sz="3900" dirty="0">
                <a:ea typeface="全真細隸書" panose="02010609000101010101" pitchFamily="49" charset="-120"/>
              </a:rPr>
              <a:t>皇母 蓮前重發心愿尊師重道謹守佛規代天宣化普渡眾生任勞任怨見道成道正已成人三清四正財施法施無畏施量力而為聽師調遣始終如一千魔萬考永不退志如有虛心假意陽奉陰違半途而廢不照愿實行者願受</a:t>
            </a:r>
            <a:br>
              <a:rPr lang="zh-TW" altLang="en-US" sz="3900" dirty="0">
                <a:ea typeface="全真細隸書" panose="02010609000101010101" pitchFamily="49" charset="-120"/>
              </a:rPr>
            </a:br>
            <a:r>
              <a:rPr lang="zh-TW" altLang="en-US" sz="3900" dirty="0">
                <a:ea typeface="全真細隸書" panose="02010609000101010101" pitchFamily="49" charset="-120"/>
              </a:rPr>
              <a:t>天譴雷</a:t>
            </a:r>
            <a:r>
              <a:rPr lang="zh-TW" altLang="en-US" sz="3900" dirty="0" smtClean="0">
                <a:ea typeface="全真細隸書" panose="02010609000101010101" pitchFamily="49" charset="-120"/>
              </a:rPr>
              <a:t>誅        </a:t>
            </a:r>
            <a:endParaRPr lang="en-US" altLang="zh-TW" sz="3900" dirty="0" smtClean="0">
              <a:ea typeface="全真細隸書" panose="02010609000101010101" pitchFamily="49" charset="-120"/>
            </a:endParaRPr>
          </a:p>
          <a:p>
            <a:pPr marL="36576" indent="0">
              <a:buNone/>
            </a:pPr>
            <a:r>
              <a:rPr lang="zh-TW" altLang="en-US" sz="3200" dirty="0" smtClean="0">
                <a:ea typeface="全真細隸書" panose="02010609000101010101" pitchFamily="49" charset="-120"/>
              </a:rPr>
              <a:t>                 弟子    俯</a:t>
            </a:r>
            <a:r>
              <a:rPr lang="zh-TW" altLang="en-US" sz="3200" dirty="0">
                <a:ea typeface="全真細隸書" panose="02010609000101010101" pitchFamily="49" charset="-120"/>
              </a:rPr>
              <a:t>伏百</a:t>
            </a:r>
            <a:r>
              <a:rPr lang="zh-TW" altLang="en-US" sz="3200" dirty="0" smtClean="0">
                <a:ea typeface="全真細隸書" panose="02010609000101010101" pitchFamily="49" charset="-120"/>
              </a:rPr>
              <a:t>叩</a:t>
            </a:r>
            <a:endParaRPr lang="en-US" altLang="zh-TW" sz="3200" dirty="0" smtClean="0">
              <a:ea typeface="全真細隸書" panose="02010609000101010101" pitchFamily="49" charset="-120"/>
            </a:endParaRPr>
          </a:p>
          <a:p>
            <a:pPr marL="36576" indent="0">
              <a:buNone/>
            </a:pPr>
            <a:r>
              <a:rPr lang="zh-TW" altLang="en-US" sz="3200" dirty="0" smtClean="0">
                <a:ea typeface="全真細隸書" panose="02010609000101010101" pitchFamily="49" charset="-120"/>
              </a:rPr>
              <a:t>      </a:t>
            </a:r>
            <a:r>
              <a:rPr lang="zh-TW" altLang="en-US" sz="2800" dirty="0" smtClean="0">
                <a:ea typeface="全真細隸書" panose="02010609000101010101" pitchFamily="49" charset="-120"/>
              </a:rPr>
              <a:t>中華民國</a:t>
            </a:r>
            <a:r>
              <a:rPr lang="zh-TW" altLang="en-US" sz="2800" dirty="0">
                <a:ea typeface="全真細隸書" panose="02010609000101010101" pitchFamily="49" charset="-120"/>
              </a:rPr>
              <a:t>　年歲次　月日立</a:t>
            </a:r>
            <a:endParaRPr lang="en-US" altLang="zh-TW" sz="2800" dirty="0">
              <a:ea typeface="全真細隸書" panose="02010609000101010101" pitchFamily="49" charset="-120"/>
            </a:endParaRPr>
          </a:p>
          <a:p>
            <a:endParaRPr lang="en-US" altLang="zh-TW" sz="3200" dirty="0" smtClean="0">
              <a:ea typeface="全真細隸書" panose="02010609000101010101" pitchFamily="49" charset="-120"/>
            </a:endParaRPr>
          </a:p>
          <a:p>
            <a:pPr marL="36576" indent="0">
              <a:buNone/>
            </a:pPr>
            <a:r>
              <a:rPr lang="zh-TW" altLang="en-US" sz="3200" dirty="0">
                <a:ea typeface="全真細隸書" panose="02010609000101010101" pitchFamily="49" charset="-120"/>
              </a:rPr>
              <a:t/>
            </a:r>
            <a:br>
              <a:rPr lang="zh-TW" altLang="en-US" sz="3200" dirty="0">
                <a:ea typeface="全真細隸書" panose="02010609000101010101" pitchFamily="49" charset="-120"/>
              </a:rPr>
            </a:br>
            <a:endParaRPr lang="zh-TW" altLang="en-US" sz="3200" dirty="0">
              <a:ea typeface="全真細隸書" panose="02010609000101010101" pitchFamily="49" charset="-120"/>
            </a:endParaRPr>
          </a:p>
          <a:p>
            <a:endParaRPr lang="en-US" altLang="zh-TW" sz="3200" dirty="0">
              <a:ea typeface="全真細隸書" panose="02010609000101010101" pitchFamily="49" charset="-120"/>
            </a:endParaRPr>
          </a:p>
          <a:p>
            <a:endParaRPr lang="zh-TW" altLang="en-US" dirty="0">
              <a:ea typeface="全真細隸書" panose="02010609000101010101" pitchFamily="49" charset="-120"/>
            </a:endParaRPr>
          </a:p>
        </p:txBody>
      </p:sp>
    </p:spTree>
    <p:extLst>
      <p:ext uri="{BB962C8B-B14F-4D97-AF65-F5344CB8AC3E}">
        <p14:creationId xmlns:p14="http://schemas.microsoft.com/office/powerpoint/2010/main" val="41181695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a:bodyPr>
          <a:lstStyle/>
          <a:p>
            <a:r>
              <a:rPr lang="zh-TW" altLang="en-US" sz="3600" dirty="0" smtClean="0">
                <a:ea typeface="全真細隸書" panose="02010609000101010101" pitchFamily="49" charset="-120"/>
              </a:rPr>
              <a:t> </a:t>
            </a:r>
            <a:r>
              <a:rPr lang="zh-TW" altLang="en-US" sz="4000" dirty="0" smtClean="0">
                <a:solidFill>
                  <a:srgbClr val="FF0000"/>
                </a:solidFill>
                <a:ea typeface="全真細隸書" panose="02010609000101010101" pitchFamily="49" charset="-120"/>
              </a:rPr>
              <a:t>講師愿文</a:t>
            </a:r>
            <a:r>
              <a:rPr lang="zh-TW" altLang="en-US" sz="4000" dirty="0" smtClean="0">
                <a:ea typeface="全真細隸書" panose="02010609000101010101" pitchFamily="49" charset="-120"/>
              </a:rPr>
              <a:t>    悟</a:t>
            </a:r>
            <a:r>
              <a:rPr lang="zh-TW" altLang="en-US" sz="4000" dirty="0" smtClean="0">
                <a:ea typeface="全真細隸書" panose="02010609000101010101" pitchFamily="49" charset="-120"/>
              </a:rPr>
              <a:t>見講</a:t>
            </a:r>
            <a:r>
              <a:rPr lang="zh-TW" altLang="en-US" sz="3600" dirty="0" smtClean="0">
                <a:ea typeface="全真細隸書" panose="02010609000101010101" pitchFamily="49" charset="-120"/>
              </a:rPr>
              <a:t>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205978"/>
            <a:ext cx="7920880" cy="4742035"/>
          </a:xfrm>
        </p:spPr>
        <p:txBody>
          <a:bodyPr>
            <a:normAutofit fontScale="92500" lnSpcReduction="10000"/>
          </a:bodyPr>
          <a:lstStyle/>
          <a:p>
            <a:pPr marL="36576" indent="0">
              <a:buNone/>
            </a:pPr>
            <a:r>
              <a:rPr lang="zh-TW" altLang="en-US" sz="3600" dirty="0" smtClean="0">
                <a:solidFill>
                  <a:srgbClr val="FFFF00"/>
                </a:solidFill>
                <a:ea typeface="全真細隸書" panose="02010609000101010101" pitchFamily="49" charset="-120"/>
              </a:rPr>
              <a:t>二、表文呈奏的殊勝</a:t>
            </a:r>
            <a:endParaRPr lang="en-US" altLang="zh-TW" sz="3600" dirty="0" smtClean="0">
              <a:solidFill>
                <a:srgbClr val="FFFF00"/>
              </a:solidFill>
              <a:ea typeface="全真細隸書" panose="02010609000101010101" pitchFamily="49" charset="-120"/>
            </a:endParaRPr>
          </a:p>
          <a:p>
            <a:r>
              <a:rPr lang="zh-TW" altLang="en-US" sz="3600" dirty="0" smtClean="0">
                <a:solidFill>
                  <a:srgbClr val="FFC000"/>
                </a:solidFill>
                <a:ea typeface="全真細隸書" panose="02010609000101010101" pitchFamily="49" charset="-120"/>
              </a:rPr>
              <a:t>講師愿文上寫到   </a:t>
            </a:r>
            <a:r>
              <a:rPr lang="zh-TW" altLang="en-US" sz="3600" dirty="0" smtClean="0">
                <a:ea typeface="全真細隸書" panose="02010609000101010101" pitchFamily="49" charset="-120"/>
              </a:rPr>
              <a:t>     </a:t>
            </a:r>
            <a:endParaRPr lang="en-US" altLang="zh-TW" sz="3600" dirty="0" smtClean="0">
              <a:ea typeface="全真細隸書" panose="02010609000101010101" pitchFamily="49" charset="-120"/>
            </a:endParaRPr>
          </a:p>
          <a:p>
            <a:r>
              <a:rPr lang="zh-TW" altLang="en-US" sz="3600" dirty="0">
                <a:ea typeface="全真細隸書" panose="02010609000101010101" pitchFamily="49" charset="-120"/>
              </a:rPr>
              <a:t> </a:t>
            </a:r>
            <a:r>
              <a:rPr lang="zh-TW" altLang="en-US" sz="3600" dirty="0" smtClean="0">
                <a:ea typeface="全真細隸書" panose="02010609000101010101" pitchFamily="49" charset="-120"/>
              </a:rPr>
              <a:t>        表</a:t>
            </a:r>
            <a:r>
              <a:rPr lang="zh-TW" altLang="en-US" sz="3600" dirty="0">
                <a:ea typeface="全真細隸書" panose="02010609000101010101" pitchFamily="49" charset="-120"/>
              </a:rPr>
              <a:t>文呈奏</a:t>
            </a:r>
            <a:br>
              <a:rPr lang="zh-TW" altLang="en-US" sz="3600" dirty="0">
                <a:ea typeface="全真細隸書" panose="02010609000101010101" pitchFamily="49" charset="-120"/>
              </a:rPr>
            </a:br>
            <a:r>
              <a:rPr lang="zh-TW" altLang="en-US" sz="3600" dirty="0">
                <a:ea typeface="全真細隸書" panose="02010609000101010101" pitchFamily="49" charset="-120"/>
              </a:rPr>
              <a:t>弟子    </a:t>
            </a:r>
            <a:r>
              <a:rPr lang="zh-TW" altLang="en-US" sz="3600" dirty="0" smtClean="0">
                <a:ea typeface="全真細隸書" panose="02010609000101010101" pitchFamily="49" charset="-120"/>
              </a:rPr>
              <a:t>誠恐誠恐</a:t>
            </a:r>
            <a:r>
              <a:rPr lang="zh-TW" altLang="en-US" sz="3600" dirty="0">
                <a:ea typeface="全真細隸書" panose="02010609000101010101" pitchFamily="49" charset="-120"/>
              </a:rPr>
              <a:t>虔心跪在</a:t>
            </a:r>
            <a:br>
              <a:rPr lang="zh-TW" altLang="en-US" sz="3600" dirty="0">
                <a:ea typeface="全真細隸書" panose="02010609000101010101" pitchFamily="49" charset="-120"/>
              </a:rPr>
            </a:br>
            <a:r>
              <a:rPr lang="zh-TW" altLang="en-US" sz="3600" dirty="0">
                <a:ea typeface="全真細隸書" panose="02010609000101010101" pitchFamily="49" charset="-120"/>
              </a:rPr>
              <a:t>明明上帝蓮下為表明心愿</a:t>
            </a:r>
            <a:r>
              <a:rPr lang="zh-TW" altLang="en-US" sz="3600" dirty="0" smtClean="0">
                <a:ea typeface="全真細隸書" panose="02010609000101010101" pitchFamily="49" charset="-120"/>
              </a:rPr>
              <a:t>事</a:t>
            </a:r>
            <a:endParaRPr lang="en-US" altLang="zh-TW" sz="3600" dirty="0" smtClean="0">
              <a:ea typeface="全真細隸書" panose="02010609000101010101" pitchFamily="49" charset="-120"/>
            </a:endParaRPr>
          </a:p>
          <a:p>
            <a:r>
              <a:rPr lang="zh-TW" altLang="en-US" sz="3900" dirty="0">
                <a:solidFill>
                  <a:srgbClr val="FFC000"/>
                </a:solidFill>
                <a:ea typeface="全真細隸書" panose="02010609000101010101" pitchFamily="49" charset="-120"/>
              </a:rPr>
              <a:t>對</a:t>
            </a:r>
            <a:r>
              <a:rPr lang="zh-TW" altLang="en-US" sz="3900" dirty="0" smtClean="0">
                <a:solidFill>
                  <a:srgbClr val="FFC000"/>
                </a:solidFill>
                <a:ea typeface="全真細隸書" panose="02010609000101010101" pitchFamily="49" charset="-120"/>
              </a:rPr>
              <a:t>人間的</a:t>
            </a:r>
            <a:r>
              <a:rPr lang="zh-TW" altLang="en-US" sz="3900" dirty="0">
                <a:solidFill>
                  <a:srgbClr val="FFC000"/>
                </a:solidFill>
                <a:ea typeface="全真細隸書" panose="02010609000101010101" pitchFamily="49" charset="-120"/>
              </a:rPr>
              <a:t>皇帝</a:t>
            </a:r>
            <a:r>
              <a:rPr lang="zh-TW" altLang="en-US" sz="3900" dirty="0">
                <a:ea typeface="全真細隸書" panose="02010609000101010101" pitchFamily="49" charset="-120"/>
              </a:rPr>
              <a:t>是用奏</a:t>
            </a:r>
            <a:r>
              <a:rPr lang="zh-TW" altLang="en-US" sz="3900" dirty="0" smtClean="0">
                <a:ea typeface="全真細隸書" panose="02010609000101010101" pitchFamily="49" charset="-120"/>
              </a:rPr>
              <a:t>文</a:t>
            </a:r>
            <a:endParaRPr lang="en-US" altLang="zh-TW" sz="3900" dirty="0" smtClean="0">
              <a:ea typeface="全真細隸書" panose="02010609000101010101" pitchFamily="49" charset="-120"/>
            </a:endParaRPr>
          </a:p>
          <a:p>
            <a:r>
              <a:rPr lang="zh-TW" altLang="en-US" sz="3900" dirty="0">
                <a:solidFill>
                  <a:srgbClr val="FFC000"/>
                </a:solidFill>
                <a:ea typeface="全真細隸書" panose="02010609000101010101" pitchFamily="49" charset="-120"/>
              </a:rPr>
              <a:t>對氣天</a:t>
            </a:r>
            <a:r>
              <a:rPr lang="zh-TW" altLang="en-US" sz="3900" dirty="0" smtClean="0">
                <a:solidFill>
                  <a:srgbClr val="FFC000"/>
                </a:solidFill>
                <a:ea typeface="全真細隸書" panose="02010609000101010101" pitchFamily="49" charset="-120"/>
              </a:rPr>
              <a:t>神明</a:t>
            </a:r>
            <a:r>
              <a:rPr lang="zh-TW" altLang="en-US" sz="3900" dirty="0" smtClean="0">
                <a:ea typeface="全真細隸書" panose="02010609000101010101" pitchFamily="49" charset="-120"/>
              </a:rPr>
              <a:t>祈求，是用疏文。</a:t>
            </a:r>
            <a:endParaRPr lang="en-US" altLang="zh-TW" sz="3900" dirty="0" smtClean="0">
              <a:ea typeface="全真細隸書" panose="02010609000101010101" pitchFamily="49" charset="-120"/>
            </a:endParaRPr>
          </a:p>
          <a:p>
            <a:r>
              <a:rPr lang="zh-TW" altLang="en-US" sz="3900" dirty="0" smtClean="0">
                <a:solidFill>
                  <a:srgbClr val="FFC000"/>
                </a:solidFill>
                <a:ea typeface="全真細隸書" panose="02010609000101010101" pitchFamily="49" charset="-120"/>
              </a:rPr>
              <a:t>對無極理天老母</a:t>
            </a:r>
            <a:r>
              <a:rPr lang="zh-TW" altLang="en-US" sz="3900" dirty="0" smtClean="0">
                <a:ea typeface="全真細隸書" panose="02010609000101010101" pitchFamily="49" charset="-120"/>
              </a:rPr>
              <a:t>，是用表文。天道講師是向老母立愿，是非常殊勝的。</a:t>
            </a:r>
            <a:endParaRPr lang="en-US" altLang="zh-TW" sz="3900" dirty="0" smtClean="0">
              <a:ea typeface="全真細隸書" panose="02010609000101010101" pitchFamily="49" charset="-120"/>
            </a:endParaRPr>
          </a:p>
          <a:p>
            <a:endParaRPr lang="en-US" altLang="zh-TW" sz="3200" dirty="0" smtClean="0">
              <a:ea typeface="全真細隸書" panose="02010609000101010101" pitchFamily="49" charset="-120"/>
            </a:endParaRPr>
          </a:p>
          <a:p>
            <a:endParaRPr lang="en-US" altLang="zh-TW" sz="3200" dirty="0">
              <a:ea typeface="全真細隸書" panose="02010609000101010101" pitchFamily="49" charset="-120"/>
            </a:endParaRPr>
          </a:p>
          <a:p>
            <a:endParaRPr lang="zh-TW" altLang="en-US" dirty="0">
              <a:ea typeface="全真細隸書" panose="02010609000101010101" pitchFamily="49" charset="-120"/>
            </a:endParaRPr>
          </a:p>
        </p:txBody>
      </p:sp>
    </p:spTree>
    <p:extLst>
      <p:ext uri="{BB962C8B-B14F-4D97-AF65-F5344CB8AC3E}">
        <p14:creationId xmlns:p14="http://schemas.microsoft.com/office/powerpoint/2010/main" val="34654349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a:bodyPr>
          <a:lstStyle/>
          <a:p>
            <a:r>
              <a:rPr lang="zh-TW" altLang="en-US" sz="3600" dirty="0" smtClean="0">
                <a:ea typeface="全真細隸書" panose="02010609000101010101" pitchFamily="49" charset="-120"/>
              </a:rPr>
              <a:t> </a:t>
            </a:r>
            <a:r>
              <a:rPr lang="zh-TW" altLang="en-US" sz="4000" dirty="0" smtClean="0">
                <a:solidFill>
                  <a:srgbClr val="FF0000"/>
                </a:solidFill>
                <a:ea typeface="全真細隸書" panose="02010609000101010101" pitchFamily="49" charset="-120"/>
              </a:rPr>
              <a:t>講師愿文</a:t>
            </a:r>
            <a:r>
              <a:rPr lang="zh-TW" altLang="en-US" sz="4000" dirty="0" smtClean="0">
                <a:ea typeface="全真細隸書" panose="02010609000101010101" pitchFamily="49" charset="-120"/>
              </a:rPr>
              <a:t>    悟</a:t>
            </a:r>
            <a:r>
              <a:rPr lang="zh-TW" altLang="en-US" sz="4000" dirty="0" smtClean="0">
                <a:ea typeface="全真細隸書" panose="02010609000101010101" pitchFamily="49" charset="-120"/>
              </a:rPr>
              <a:t>見講</a:t>
            </a:r>
            <a:r>
              <a:rPr lang="zh-TW" altLang="en-US" sz="3600" dirty="0" smtClean="0">
                <a:ea typeface="全真細隸書" panose="02010609000101010101" pitchFamily="49" charset="-120"/>
              </a:rPr>
              <a:t>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205978"/>
            <a:ext cx="7920880" cy="4742035"/>
          </a:xfrm>
        </p:spPr>
        <p:txBody>
          <a:bodyPr>
            <a:normAutofit lnSpcReduction="10000"/>
          </a:bodyPr>
          <a:lstStyle/>
          <a:p>
            <a:pPr marL="36576" indent="0">
              <a:buNone/>
            </a:pPr>
            <a:r>
              <a:rPr lang="zh-TW" altLang="en-US" sz="3600" dirty="0">
                <a:solidFill>
                  <a:srgbClr val="FFFF00"/>
                </a:solidFill>
                <a:ea typeface="全真細隸書" panose="02010609000101010101" pitchFamily="49" charset="-120"/>
              </a:rPr>
              <a:t>三</a:t>
            </a:r>
            <a:r>
              <a:rPr lang="zh-TW" altLang="en-US" sz="3600" dirty="0" smtClean="0">
                <a:solidFill>
                  <a:srgbClr val="FFFF00"/>
                </a:solidFill>
                <a:ea typeface="全真細隸書" panose="02010609000101010101" pitchFamily="49" charset="-120"/>
              </a:rPr>
              <a:t>、天恩師德報不完</a:t>
            </a:r>
            <a:endParaRPr lang="en-US" altLang="zh-TW" sz="3600" dirty="0" smtClean="0">
              <a:ea typeface="全真細隸書" panose="02010609000101010101" pitchFamily="49" charset="-120"/>
            </a:endParaRPr>
          </a:p>
          <a:p>
            <a:r>
              <a:rPr lang="zh-TW" altLang="en-US" sz="3600" dirty="0" smtClean="0">
                <a:solidFill>
                  <a:srgbClr val="FFC000"/>
                </a:solidFill>
                <a:ea typeface="全真細隸書" panose="02010609000101010101" pitchFamily="49" charset="-120"/>
              </a:rPr>
              <a:t>講師愿文上說</a:t>
            </a:r>
            <a:endParaRPr lang="en-US" altLang="zh-TW" sz="3600" dirty="0" smtClean="0">
              <a:solidFill>
                <a:srgbClr val="FFC000"/>
              </a:solidFill>
              <a:ea typeface="全真細隸書" panose="02010609000101010101" pitchFamily="49" charset="-120"/>
            </a:endParaRPr>
          </a:p>
          <a:p>
            <a:r>
              <a:rPr lang="zh-TW" altLang="en-US" sz="3600" dirty="0" smtClean="0">
                <a:ea typeface="全真細隸書" panose="02010609000101010101" pitchFamily="49" charset="-120"/>
              </a:rPr>
              <a:t>竊</a:t>
            </a:r>
            <a:r>
              <a:rPr lang="zh-TW" altLang="en-US" sz="3600" dirty="0">
                <a:ea typeface="全真細隸書" panose="02010609000101010101" pitchFamily="49" charset="-120"/>
              </a:rPr>
              <a:t>以弟子自得道以來深蒙</a:t>
            </a:r>
            <a:br>
              <a:rPr lang="zh-TW" altLang="en-US" sz="3600" dirty="0">
                <a:ea typeface="全真細隸書" panose="02010609000101010101" pitchFamily="49" charset="-120"/>
              </a:rPr>
            </a:br>
            <a:r>
              <a:rPr lang="zh-TW" altLang="en-US" sz="3600" dirty="0">
                <a:ea typeface="全真細隸書" panose="02010609000101010101" pitchFamily="49" charset="-120"/>
              </a:rPr>
              <a:t>皇母 慈憫</a:t>
            </a:r>
            <a:br>
              <a:rPr lang="zh-TW" altLang="en-US" sz="3600" dirty="0">
                <a:ea typeface="全真細隸書" panose="02010609000101010101" pitchFamily="49" charset="-120"/>
              </a:rPr>
            </a:br>
            <a:r>
              <a:rPr lang="zh-TW" altLang="en-US" sz="3600" dirty="0">
                <a:ea typeface="全真細隸書" panose="02010609000101010101" pitchFamily="49" charset="-120"/>
              </a:rPr>
              <a:t>祖師浩德</a:t>
            </a:r>
            <a:br>
              <a:rPr lang="zh-TW" altLang="en-US" sz="3600" dirty="0">
                <a:ea typeface="全真細隸書" panose="02010609000101010101" pitchFamily="49" charset="-120"/>
              </a:rPr>
            </a:br>
            <a:r>
              <a:rPr lang="zh-TW" altLang="en-US" sz="3600" dirty="0">
                <a:ea typeface="全真細隸書" panose="02010609000101010101" pitchFamily="49" charset="-120"/>
              </a:rPr>
              <a:t>師尊師母大德無邊前人慈悲成全玄祖沾恩此恩此德難報</a:t>
            </a:r>
            <a:r>
              <a:rPr lang="zh-TW" altLang="en-US" sz="3600" dirty="0" smtClean="0">
                <a:ea typeface="全真細隸書" panose="02010609000101010101" pitchFamily="49" charset="-120"/>
              </a:rPr>
              <a:t>萬一</a:t>
            </a:r>
            <a:endParaRPr lang="en-US" altLang="zh-TW" sz="3600" dirty="0" smtClean="0">
              <a:ea typeface="全真細隸書" panose="02010609000101010101" pitchFamily="49" charset="-120"/>
            </a:endParaRPr>
          </a:p>
          <a:p>
            <a:r>
              <a:rPr lang="zh-TW" altLang="en-US" sz="3600" dirty="0">
                <a:solidFill>
                  <a:srgbClr val="FFC000"/>
                </a:solidFill>
                <a:ea typeface="全真細隸書" panose="02010609000101010101" pitchFamily="49" charset="-120"/>
              </a:rPr>
              <a:t>我們的</a:t>
            </a:r>
            <a:r>
              <a:rPr lang="zh-TW" altLang="en-US" sz="3600" dirty="0" smtClean="0">
                <a:solidFill>
                  <a:srgbClr val="FFC000"/>
                </a:solidFill>
                <a:ea typeface="全真細隸書" panose="02010609000101010101" pitchFamily="49" charset="-120"/>
              </a:rPr>
              <a:t>性命能超脫生死輪迴</a:t>
            </a:r>
            <a:r>
              <a:rPr lang="zh-TW" altLang="en-US" sz="3600" dirty="0" smtClean="0">
                <a:ea typeface="全真細隸書" panose="02010609000101010101" pitchFamily="49" charset="-120"/>
              </a:rPr>
              <a:t>，我們的九玄七祖也能超脫輪迴，這完全是天恩師德，是報答不完的。</a:t>
            </a:r>
            <a:endParaRPr lang="en-US" altLang="zh-TW" sz="3600" dirty="0">
              <a:ea typeface="全真細隸書" panose="02010609000101010101" pitchFamily="49" charset="-120"/>
            </a:endParaRPr>
          </a:p>
          <a:p>
            <a:endParaRPr lang="zh-TW" altLang="en-US" dirty="0">
              <a:ea typeface="全真細隸書" panose="02010609000101010101" pitchFamily="49" charset="-120"/>
            </a:endParaRPr>
          </a:p>
        </p:txBody>
      </p:sp>
    </p:spTree>
    <p:extLst>
      <p:ext uri="{BB962C8B-B14F-4D97-AF65-F5344CB8AC3E}">
        <p14:creationId xmlns:p14="http://schemas.microsoft.com/office/powerpoint/2010/main" val="11639707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a:bodyPr>
          <a:lstStyle/>
          <a:p>
            <a:r>
              <a:rPr lang="zh-TW" altLang="en-US" sz="3600" dirty="0" smtClean="0">
                <a:ea typeface="全真細隸書" panose="02010609000101010101" pitchFamily="49" charset="-120"/>
              </a:rPr>
              <a:t> </a:t>
            </a:r>
            <a:r>
              <a:rPr lang="zh-TW" altLang="en-US" sz="4000" dirty="0" smtClean="0">
                <a:solidFill>
                  <a:srgbClr val="FF0000"/>
                </a:solidFill>
                <a:ea typeface="全真細隸書" panose="02010609000101010101" pitchFamily="49" charset="-120"/>
              </a:rPr>
              <a:t>講師愿文</a:t>
            </a:r>
            <a:r>
              <a:rPr lang="zh-TW" altLang="en-US" sz="4000" dirty="0" smtClean="0">
                <a:ea typeface="全真細隸書" panose="02010609000101010101" pitchFamily="49" charset="-120"/>
              </a:rPr>
              <a:t>    悟</a:t>
            </a:r>
            <a:r>
              <a:rPr lang="zh-TW" altLang="en-US" sz="4000" dirty="0" smtClean="0">
                <a:ea typeface="全真細隸書" panose="02010609000101010101" pitchFamily="49" charset="-120"/>
              </a:rPr>
              <a:t>見講</a:t>
            </a:r>
            <a:r>
              <a:rPr lang="zh-TW" altLang="en-US" sz="3600" dirty="0" smtClean="0">
                <a:ea typeface="全真細隸書" panose="02010609000101010101" pitchFamily="49" charset="-120"/>
              </a:rPr>
              <a:t>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205978"/>
            <a:ext cx="7920880" cy="4742035"/>
          </a:xfrm>
        </p:spPr>
        <p:txBody>
          <a:bodyPr>
            <a:normAutofit lnSpcReduction="10000"/>
          </a:bodyPr>
          <a:lstStyle/>
          <a:p>
            <a:pPr marL="36576" indent="0">
              <a:buNone/>
            </a:pPr>
            <a:r>
              <a:rPr lang="zh-TW" altLang="en-US" sz="3600" dirty="0">
                <a:solidFill>
                  <a:srgbClr val="FFFF00"/>
                </a:solidFill>
                <a:ea typeface="全真細隸書" panose="02010609000101010101" pitchFamily="49" charset="-120"/>
              </a:rPr>
              <a:t>四</a:t>
            </a:r>
            <a:r>
              <a:rPr lang="zh-TW" altLang="en-US" sz="3600" dirty="0" smtClean="0">
                <a:solidFill>
                  <a:srgbClr val="FFFF00"/>
                </a:solidFill>
                <a:ea typeface="全真細隸書" panose="02010609000101010101" pitchFamily="49" charset="-120"/>
              </a:rPr>
              <a:t>、</a:t>
            </a:r>
            <a:r>
              <a:rPr lang="zh-TW" altLang="en-US" sz="3600" dirty="0">
                <a:solidFill>
                  <a:srgbClr val="FFFF00"/>
                </a:solidFill>
                <a:ea typeface="全真細隸書" panose="02010609000101010101" pitchFamily="49" charset="-120"/>
              </a:rPr>
              <a:t>老母前重發心愿</a:t>
            </a:r>
            <a:endParaRPr lang="en-US" altLang="zh-TW" sz="3600" dirty="0" smtClean="0">
              <a:solidFill>
                <a:srgbClr val="FFFF00"/>
              </a:solidFill>
              <a:ea typeface="全真細隸書" panose="02010609000101010101" pitchFamily="49" charset="-120"/>
            </a:endParaRPr>
          </a:p>
          <a:p>
            <a:r>
              <a:rPr lang="zh-TW" altLang="en-US" sz="3600" dirty="0" smtClean="0">
                <a:solidFill>
                  <a:srgbClr val="FFC000"/>
                </a:solidFill>
                <a:ea typeface="全真細隸書" panose="02010609000101010101" pitchFamily="49" charset="-120"/>
              </a:rPr>
              <a:t>講師愿文上說</a:t>
            </a:r>
            <a:endParaRPr lang="en-US" altLang="zh-TW" sz="3600" dirty="0" smtClean="0">
              <a:solidFill>
                <a:srgbClr val="FFC000"/>
              </a:solidFill>
              <a:ea typeface="全真細隸書" panose="02010609000101010101" pitchFamily="49" charset="-120"/>
            </a:endParaRPr>
          </a:p>
          <a:p>
            <a:r>
              <a:rPr lang="zh-TW" altLang="en-US" sz="3600" dirty="0" smtClean="0">
                <a:ea typeface="全真細隸書" panose="02010609000101010101" pitchFamily="49" charset="-120"/>
              </a:rPr>
              <a:t>今</a:t>
            </a:r>
            <a:r>
              <a:rPr lang="zh-TW" altLang="en-US" sz="3600" dirty="0">
                <a:ea typeface="全真細隸書" panose="02010609000101010101" pitchFamily="49" charset="-120"/>
              </a:rPr>
              <a:t>又蒙前人慈悲提拔為講師之職聞聽之下甚為</a:t>
            </a:r>
            <a:r>
              <a:rPr lang="zh-TW" altLang="en-US" sz="3600" dirty="0" smtClean="0">
                <a:ea typeface="全真細隸書" panose="02010609000101010101" pitchFamily="49" charset="-120"/>
              </a:rPr>
              <a:t>惶恐</a:t>
            </a:r>
            <a:r>
              <a:rPr lang="zh-TW" altLang="en-US" sz="3600" dirty="0">
                <a:ea typeface="全真細隸書" panose="02010609000101010101" pitchFamily="49" charset="-120"/>
              </a:rPr>
              <a:t>今願在</a:t>
            </a:r>
            <a:br>
              <a:rPr lang="zh-TW" altLang="en-US" sz="3600" dirty="0">
                <a:ea typeface="全真細隸書" panose="02010609000101010101" pitchFamily="49" charset="-120"/>
              </a:rPr>
            </a:br>
            <a:r>
              <a:rPr lang="zh-TW" altLang="en-US" sz="3600" dirty="0">
                <a:ea typeface="全真細隸書" panose="02010609000101010101" pitchFamily="49" charset="-120"/>
              </a:rPr>
              <a:t>皇母 蓮前重發心</a:t>
            </a:r>
            <a:r>
              <a:rPr lang="zh-TW" altLang="en-US" sz="3600" dirty="0" smtClean="0">
                <a:ea typeface="全真細隸書" panose="02010609000101010101" pitchFamily="49" charset="-120"/>
              </a:rPr>
              <a:t>愿</a:t>
            </a:r>
            <a:endParaRPr lang="en-US" altLang="zh-TW" sz="3600" dirty="0" smtClean="0">
              <a:ea typeface="全真細隸書" panose="02010609000101010101" pitchFamily="49" charset="-120"/>
            </a:endParaRPr>
          </a:p>
          <a:p>
            <a:r>
              <a:rPr lang="zh-TW" altLang="en-US" sz="3600" dirty="0">
                <a:solidFill>
                  <a:srgbClr val="FFC000"/>
                </a:solidFill>
                <a:ea typeface="全真細隸書" panose="02010609000101010101" pitchFamily="49" charset="-120"/>
              </a:rPr>
              <a:t>講師都是領老</a:t>
            </a:r>
            <a:r>
              <a:rPr lang="zh-TW" altLang="en-US" sz="3600" dirty="0" smtClean="0">
                <a:solidFill>
                  <a:srgbClr val="FFC000"/>
                </a:solidFill>
                <a:ea typeface="全真細隸書" panose="02010609000101010101" pitchFamily="49" charset="-120"/>
              </a:rPr>
              <a:t>母之命</a:t>
            </a:r>
            <a:r>
              <a:rPr lang="zh-TW" altLang="en-US" sz="3600" dirty="0">
                <a:solidFill>
                  <a:srgbClr val="FFC000"/>
                </a:solidFill>
                <a:ea typeface="全真細隸書" panose="02010609000101010101" pitchFamily="49" charset="-120"/>
              </a:rPr>
              <a:t>來降</a:t>
            </a:r>
            <a:r>
              <a:rPr lang="zh-TW" altLang="en-US" sz="3600" dirty="0" smtClean="0">
                <a:solidFill>
                  <a:srgbClr val="FFC000"/>
                </a:solidFill>
                <a:ea typeface="全真細隸書" panose="02010609000101010101" pitchFamily="49" charset="-120"/>
              </a:rPr>
              <a:t>世</a:t>
            </a:r>
            <a:r>
              <a:rPr lang="zh-TW" altLang="en-US" sz="3600" dirty="0" smtClean="0">
                <a:ea typeface="全真細隸書" panose="02010609000101010101" pitchFamily="49" charset="-120"/>
              </a:rPr>
              <a:t>，降世前在理天，都已經在老母蓮前立了講師愿，今天立愿只是重發心愿而已。</a:t>
            </a:r>
            <a:endParaRPr lang="en-US" altLang="zh-TW" sz="3600" dirty="0" smtClean="0">
              <a:ea typeface="全真細隸書" panose="02010609000101010101" pitchFamily="49" charset="-120"/>
            </a:endParaRPr>
          </a:p>
          <a:p>
            <a:r>
              <a:rPr lang="zh-TW" altLang="en-US" sz="3600" dirty="0">
                <a:solidFill>
                  <a:srgbClr val="FFC000"/>
                </a:solidFill>
                <a:ea typeface="全真細隸書" panose="02010609000101010101" pitchFamily="49" charset="-120"/>
              </a:rPr>
              <a:t>身</a:t>
            </a:r>
            <a:r>
              <a:rPr lang="zh-TW" altLang="en-US" sz="3600" dirty="0" smtClean="0">
                <a:solidFill>
                  <a:srgbClr val="FFC000"/>
                </a:solidFill>
                <a:ea typeface="全真細隸書" panose="02010609000101010101" pitchFamily="49" charset="-120"/>
              </a:rPr>
              <a:t>擔講師，至少修過二十世以上</a:t>
            </a:r>
            <a:r>
              <a:rPr lang="zh-TW" altLang="en-US" sz="3600" dirty="0" smtClean="0">
                <a:ea typeface="全真細隸書" panose="02010609000101010101" pitchFamily="49" charset="-120"/>
              </a:rPr>
              <a:t>。</a:t>
            </a:r>
            <a:endParaRPr lang="zh-TW" altLang="en-US" sz="3600" dirty="0">
              <a:ea typeface="全真細隸書" panose="02010609000101010101" pitchFamily="49" charset="-120"/>
            </a:endParaRPr>
          </a:p>
          <a:p>
            <a:endParaRPr lang="en-US" altLang="zh-TW" sz="3200" dirty="0">
              <a:ea typeface="全真細隸書" panose="02010609000101010101" pitchFamily="49" charset="-120"/>
            </a:endParaRPr>
          </a:p>
          <a:p>
            <a:endParaRPr lang="zh-TW" altLang="en-US" dirty="0">
              <a:ea typeface="全真細隸書" panose="02010609000101010101" pitchFamily="49" charset="-120"/>
            </a:endParaRPr>
          </a:p>
        </p:txBody>
      </p:sp>
    </p:spTree>
    <p:extLst>
      <p:ext uri="{BB962C8B-B14F-4D97-AF65-F5344CB8AC3E}">
        <p14:creationId xmlns:p14="http://schemas.microsoft.com/office/powerpoint/2010/main" val="22509655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a:bodyPr>
          <a:lstStyle/>
          <a:p>
            <a:r>
              <a:rPr lang="zh-TW" altLang="en-US" sz="3600" dirty="0" smtClean="0">
                <a:ea typeface="全真細隸書" panose="02010609000101010101" pitchFamily="49" charset="-120"/>
              </a:rPr>
              <a:t> </a:t>
            </a:r>
            <a:r>
              <a:rPr lang="zh-TW" altLang="en-US" sz="4000" dirty="0" smtClean="0">
                <a:solidFill>
                  <a:srgbClr val="FF0000"/>
                </a:solidFill>
                <a:ea typeface="全真細隸書" panose="02010609000101010101" pitchFamily="49" charset="-120"/>
              </a:rPr>
              <a:t>講師愿文</a:t>
            </a:r>
            <a:r>
              <a:rPr lang="zh-TW" altLang="en-US" sz="4000" dirty="0" smtClean="0">
                <a:ea typeface="全真細隸書" panose="02010609000101010101" pitchFamily="49" charset="-120"/>
              </a:rPr>
              <a:t>    悟</a:t>
            </a:r>
            <a:r>
              <a:rPr lang="zh-TW" altLang="en-US" sz="4000" dirty="0" smtClean="0">
                <a:ea typeface="全真細隸書" panose="02010609000101010101" pitchFamily="49" charset="-120"/>
              </a:rPr>
              <a:t>見講</a:t>
            </a:r>
            <a:r>
              <a:rPr lang="zh-TW" altLang="en-US" sz="3600" dirty="0" smtClean="0">
                <a:ea typeface="全真細隸書" panose="02010609000101010101" pitchFamily="49" charset="-120"/>
              </a:rPr>
              <a:t>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205978"/>
            <a:ext cx="7920880" cy="4742035"/>
          </a:xfrm>
        </p:spPr>
        <p:txBody>
          <a:bodyPr>
            <a:normAutofit/>
          </a:bodyPr>
          <a:lstStyle/>
          <a:p>
            <a:pPr marL="36576" indent="0">
              <a:buNone/>
            </a:pPr>
            <a:r>
              <a:rPr lang="zh-TW" altLang="en-US" sz="3600" dirty="0" smtClean="0">
                <a:solidFill>
                  <a:srgbClr val="FFFF00"/>
                </a:solidFill>
                <a:ea typeface="全真細隸書" panose="02010609000101010101" pitchFamily="49" charset="-120"/>
              </a:rPr>
              <a:t>五、講師的職責</a:t>
            </a:r>
            <a:endParaRPr lang="en-US" altLang="zh-TW" sz="3600" dirty="0" smtClean="0">
              <a:solidFill>
                <a:srgbClr val="FFFF00"/>
              </a:solidFill>
              <a:ea typeface="全真細隸書" panose="02010609000101010101" pitchFamily="49" charset="-120"/>
            </a:endParaRPr>
          </a:p>
          <a:p>
            <a:pPr marL="36576" indent="0">
              <a:buNone/>
            </a:pPr>
            <a:r>
              <a:rPr lang="zh-TW" altLang="en-US" sz="3600" dirty="0">
                <a:solidFill>
                  <a:srgbClr val="FFC000"/>
                </a:solidFill>
                <a:ea typeface="全真細隸書" panose="02010609000101010101" pitchFamily="49" charset="-120"/>
              </a:rPr>
              <a:t>講師愿</a:t>
            </a:r>
            <a:r>
              <a:rPr lang="zh-TW" altLang="en-US" sz="3600" dirty="0" smtClean="0">
                <a:solidFill>
                  <a:srgbClr val="FFC000"/>
                </a:solidFill>
                <a:ea typeface="全真細隸書" panose="02010609000101010101" pitchFamily="49" charset="-120"/>
              </a:rPr>
              <a:t>文上說</a:t>
            </a:r>
            <a:r>
              <a:rPr lang="zh-TW" altLang="en-US" sz="3600" dirty="0" smtClean="0">
                <a:ea typeface="全真細隸書" panose="02010609000101010101" pitchFamily="49" charset="-120"/>
              </a:rPr>
              <a:t>：</a:t>
            </a:r>
            <a:endParaRPr lang="en-US" altLang="zh-TW" sz="3600" dirty="0" smtClean="0">
              <a:ea typeface="全真細隸書" panose="02010609000101010101" pitchFamily="49" charset="-120"/>
            </a:endParaRPr>
          </a:p>
          <a:p>
            <a:r>
              <a:rPr lang="zh-TW" altLang="en-US" sz="3600" dirty="0" smtClean="0">
                <a:ea typeface="全真細隸書" panose="02010609000101010101" pitchFamily="49" charset="-120"/>
              </a:rPr>
              <a:t>尊師重道                              謹守</a:t>
            </a:r>
            <a:r>
              <a:rPr lang="zh-TW" altLang="en-US" sz="3600" dirty="0">
                <a:ea typeface="全真細隸書" panose="02010609000101010101" pitchFamily="49" charset="-120"/>
              </a:rPr>
              <a:t>佛</a:t>
            </a:r>
            <a:r>
              <a:rPr lang="zh-TW" altLang="en-US" sz="3600" dirty="0" smtClean="0">
                <a:ea typeface="全真細隸書" panose="02010609000101010101" pitchFamily="49" charset="-120"/>
              </a:rPr>
              <a:t>規</a:t>
            </a:r>
            <a:endParaRPr lang="en-US" altLang="zh-TW" sz="3600" dirty="0" smtClean="0">
              <a:ea typeface="全真細隸書" panose="02010609000101010101" pitchFamily="49" charset="-120"/>
            </a:endParaRPr>
          </a:p>
          <a:p>
            <a:r>
              <a:rPr lang="zh-TW" altLang="en-US" sz="3600" dirty="0" smtClean="0">
                <a:ea typeface="全真細隸書" panose="02010609000101010101" pitchFamily="49" charset="-120"/>
              </a:rPr>
              <a:t>代</a:t>
            </a:r>
            <a:r>
              <a:rPr lang="zh-TW" altLang="en-US" sz="3600" dirty="0">
                <a:ea typeface="全真細隸書" panose="02010609000101010101" pitchFamily="49" charset="-120"/>
              </a:rPr>
              <a:t>天</a:t>
            </a:r>
            <a:r>
              <a:rPr lang="zh-TW" altLang="en-US" sz="3600" dirty="0" smtClean="0">
                <a:ea typeface="全真細隸書" panose="02010609000101010101" pitchFamily="49" charset="-120"/>
              </a:rPr>
              <a:t>宣化                               普渡眾生</a:t>
            </a:r>
            <a:endParaRPr lang="en-US" altLang="zh-TW" sz="3600" dirty="0" smtClean="0">
              <a:ea typeface="全真細隸書" panose="02010609000101010101" pitchFamily="49" charset="-120"/>
            </a:endParaRPr>
          </a:p>
          <a:p>
            <a:r>
              <a:rPr lang="zh-TW" altLang="en-US" sz="3600" dirty="0" smtClean="0">
                <a:ea typeface="全真細隸書" panose="02010609000101010101" pitchFamily="49" charset="-120"/>
              </a:rPr>
              <a:t>任勞任怨                          見</a:t>
            </a:r>
            <a:r>
              <a:rPr lang="zh-TW" altLang="en-US" sz="3600" dirty="0">
                <a:ea typeface="全真細隸書" panose="02010609000101010101" pitchFamily="49" charset="-120"/>
              </a:rPr>
              <a:t>道成</a:t>
            </a:r>
            <a:r>
              <a:rPr lang="zh-TW" altLang="en-US" sz="3600" dirty="0" smtClean="0">
                <a:ea typeface="全真細隸書" panose="02010609000101010101" pitchFamily="49" charset="-120"/>
              </a:rPr>
              <a:t>道                           正</a:t>
            </a:r>
            <a:r>
              <a:rPr lang="zh-TW" altLang="en-US" sz="3600" dirty="0">
                <a:ea typeface="全真細隸書" panose="02010609000101010101" pitchFamily="49" charset="-120"/>
              </a:rPr>
              <a:t>已</a:t>
            </a:r>
            <a:r>
              <a:rPr lang="zh-TW" altLang="en-US" sz="3600" dirty="0" smtClean="0">
                <a:ea typeface="全真細隸書" panose="02010609000101010101" pitchFamily="49" charset="-120"/>
              </a:rPr>
              <a:t>成人</a:t>
            </a:r>
            <a:endParaRPr lang="zh-TW" altLang="en-US" sz="3600" dirty="0">
              <a:ea typeface="全真細隸書" panose="02010609000101010101" pitchFamily="49" charset="-120"/>
            </a:endParaRPr>
          </a:p>
        </p:txBody>
      </p:sp>
    </p:spTree>
    <p:extLst>
      <p:ext uri="{BB962C8B-B14F-4D97-AF65-F5344CB8AC3E}">
        <p14:creationId xmlns:p14="http://schemas.microsoft.com/office/powerpoint/2010/main" val="407308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a:bodyPr>
          <a:lstStyle/>
          <a:p>
            <a:r>
              <a:rPr lang="zh-TW" altLang="en-US" sz="3600" dirty="0" smtClean="0">
                <a:ea typeface="全真細隸書" panose="02010609000101010101" pitchFamily="49" charset="-120"/>
              </a:rPr>
              <a:t> </a:t>
            </a:r>
            <a:r>
              <a:rPr lang="zh-TW" altLang="en-US" sz="4000" dirty="0" smtClean="0">
                <a:solidFill>
                  <a:srgbClr val="FF0000"/>
                </a:solidFill>
                <a:ea typeface="全真細隸書" panose="02010609000101010101" pitchFamily="49" charset="-120"/>
              </a:rPr>
              <a:t>講師愿文</a:t>
            </a:r>
            <a:r>
              <a:rPr lang="zh-TW" altLang="en-US" sz="4000" dirty="0" smtClean="0">
                <a:ea typeface="全真細隸書" panose="02010609000101010101" pitchFamily="49" charset="-120"/>
              </a:rPr>
              <a:t>    悟</a:t>
            </a:r>
            <a:r>
              <a:rPr lang="zh-TW" altLang="en-US" sz="4000" dirty="0" smtClean="0">
                <a:ea typeface="全真細隸書" panose="02010609000101010101" pitchFamily="49" charset="-120"/>
              </a:rPr>
              <a:t>見講</a:t>
            </a:r>
            <a:r>
              <a:rPr lang="zh-TW" altLang="en-US" sz="3600" dirty="0" smtClean="0">
                <a:ea typeface="全真細隸書" panose="02010609000101010101" pitchFamily="49" charset="-120"/>
              </a:rPr>
              <a:t>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205978"/>
            <a:ext cx="7920880" cy="4742035"/>
          </a:xfrm>
        </p:spPr>
        <p:txBody>
          <a:bodyPr>
            <a:normAutofit lnSpcReduction="10000"/>
          </a:bodyPr>
          <a:lstStyle/>
          <a:p>
            <a:pPr marL="36576" indent="0">
              <a:buNone/>
            </a:pPr>
            <a:r>
              <a:rPr lang="zh-TW" altLang="en-US" sz="3600" dirty="0" smtClean="0">
                <a:solidFill>
                  <a:srgbClr val="FFFF00"/>
                </a:solidFill>
                <a:ea typeface="全真細隸書" panose="02010609000101010101" pitchFamily="49" charset="-120"/>
              </a:rPr>
              <a:t>六、講師的涵養風範</a:t>
            </a:r>
            <a:endParaRPr lang="en-US" altLang="zh-TW" sz="3600" dirty="0" smtClean="0">
              <a:solidFill>
                <a:srgbClr val="FFFF00"/>
              </a:solidFill>
              <a:ea typeface="全真細隸書" panose="02010609000101010101" pitchFamily="49" charset="-120"/>
            </a:endParaRPr>
          </a:p>
          <a:p>
            <a:r>
              <a:rPr lang="zh-TW" altLang="en-US" sz="3600" dirty="0" smtClean="0">
                <a:solidFill>
                  <a:srgbClr val="FFC000"/>
                </a:solidFill>
                <a:ea typeface="全真細隸書" panose="02010609000101010101" pitchFamily="49" charset="-120"/>
              </a:rPr>
              <a:t>愿文說：</a:t>
            </a:r>
            <a:r>
              <a:rPr lang="zh-TW" altLang="en-US" sz="3600" dirty="0">
                <a:ea typeface="全真細隸書" panose="02010609000101010101" pitchFamily="49" charset="-120"/>
              </a:rPr>
              <a:t>三清四正財施法施無畏施量力而為聽師調遣始終如一</a:t>
            </a:r>
            <a:endParaRPr lang="en-US" altLang="zh-TW" sz="3600" dirty="0" smtClean="0">
              <a:ea typeface="全真細隸書" panose="02010609000101010101" pitchFamily="49" charset="-120"/>
            </a:endParaRPr>
          </a:p>
          <a:p>
            <a:r>
              <a:rPr lang="zh-TW" altLang="en-US" sz="3600" dirty="0" smtClean="0">
                <a:solidFill>
                  <a:srgbClr val="FFC000"/>
                </a:solidFill>
                <a:ea typeface="全真細隸書" panose="02010609000101010101" pitchFamily="49" charset="-120"/>
              </a:rPr>
              <a:t>三</a:t>
            </a:r>
            <a:r>
              <a:rPr lang="zh-TW" altLang="en-US" sz="3600" dirty="0">
                <a:solidFill>
                  <a:srgbClr val="FFC000"/>
                </a:solidFill>
                <a:ea typeface="全真細隸書" panose="02010609000101010101" pitchFamily="49" charset="-120"/>
              </a:rPr>
              <a:t>清</a:t>
            </a:r>
            <a:r>
              <a:rPr lang="zh-TW" altLang="en-US" sz="3600" dirty="0" smtClean="0">
                <a:solidFill>
                  <a:srgbClr val="FFC000"/>
                </a:solidFill>
                <a:ea typeface="全真細隸書" panose="02010609000101010101" pitchFamily="49" charset="-120"/>
              </a:rPr>
              <a:t>四正 </a:t>
            </a:r>
            <a:r>
              <a:rPr lang="zh-TW" altLang="en-US" sz="3600" dirty="0" smtClean="0">
                <a:ea typeface="全真細隸書" panose="02010609000101010101" pitchFamily="49" charset="-120"/>
              </a:rPr>
              <a:t>：聖凡清、錢財清、男女界線清。四正：身正、心正、言正、行正。</a:t>
            </a:r>
            <a:endParaRPr lang="en-US" altLang="zh-TW" sz="3600" dirty="0" smtClean="0">
              <a:ea typeface="全真細隸書" panose="02010609000101010101" pitchFamily="49" charset="-120"/>
            </a:endParaRPr>
          </a:p>
          <a:p>
            <a:r>
              <a:rPr lang="zh-TW" altLang="en-US" sz="3600" dirty="0" smtClean="0">
                <a:solidFill>
                  <a:srgbClr val="FFC000"/>
                </a:solidFill>
                <a:ea typeface="全真細隸書" panose="02010609000101010101" pitchFamily="49" charset="-120"/>
              </a:rPr>
              <a:t>財</a:t>
            </a:r>
            <a:r>
              <a:rPr lang="zh-TW" altLang="en-US" sz="3600" dirty="0">
                <a:solidFill>
                  <a:srgbClr val="FFC000"/>
                </a:solidFill>
                <a:ea typeface="全真細隸書" panose="02010609000101010101" pitchFamily="49" charset="-120"/>
              </a:rPr>
              <a:t>施法施無畏</a:t>
            </a:r>
            <a:r>
              <a:rPr lang="zh-TW" altLang="en-US" sz="3600" dirty="0" smtClean="0">
                <a:solidFill>
                  <a:srgbClr val="FFC000"/>
                </a:solidFill>
                <a:ea typeface="全真細隸書" panose="02010609000101010101" pitchFamily="49" charset="-120"/>
              </a:rPr>
              <a:t>施</a:t>
            </a:r>
            <a:r>
              <a:rPr lang="zh-TW" altLang="en-US" sz="3600" dirty="0" smtClean="0">
                <a:ea typeface="全真細隸書" panose="02010609000101010101" pitchFamily="49" charset="-120"/>
              </a:rPr>
              <a:t>：三施並行，行功立德。</a:t>
            </a:r>
            <a:endParaRPr lang="en-US" altLang="zh-TW" sz="3600" dirty="0" smtClean="0">
              <a:ea typeface="全真細隸書" panose="02010609000101010101" pitchFamily="49" charset="-120"/>
            </a:endParaRPr>
          </a:p>
          <a:p>
            <a:r>
              <a:rPr lang="zh-TW" altLang="en-US" sz="3600" dirty="0" smtClean="0">
                <a:solidFill>
                  <a:srgbClr val="FFC000"/>
                </a:solidFill>
                <a:ea typeface="全真細隸書" panose="02010609000101010101" pitchFamily="49" charset="-120"/>
              </a:rPr>
              <a:t>量力而為</a:t>
            </a:r>
            <a:r>
              <a:rPr lang="zh-TW" altLang="en-US" sz="3600" dirty="0" smtClean="0">
                <a:ea typeface="全真細隸書" panose="02010609000101010101" pitchFamily="49" charset="-120"/>
              </a:rPr>
              <a:t>：是盡全力去做。</a:t>
            </a:r>
            <a:endParaRPr lang="en-US" altLang="zh-TW" sz="3600" dirty="0" smtClean="0">
              <a:ea typeface="全真細隸書" panose="02010609000101010101" pitchFamily="49" charset="-120"/>
            </a:endParaRPr>
          </a:p>
          <a:p>
            <a:r>
              <a:rPr lang="zh-TW" altLang="en-US" sz="3600" dirty="0" smtClean="0">
                <a:solidFill>
                  <a:srgbClr val="FFC000"/>
                </a:solidFill>
                <a:ea typeface="全真細隸書" panose="02010609000101010101" pitchFamily="49" charset="-120"/>
              </a:rPr>
              <a:t>聽</a:t>
            </a:r>
            <a:r>
              <a:rPr lang="zh-TW" altLang="en-US" sz="3600" dirty="0">
                <a:solidFill>
                  <a:srgbClr val="FFC000"/>
                </a:solidFill>
                <a:ea typeface="全真細隸書" panose="02010609000101010101" pitchFamily="49" charset="-120"/>
              </a:rPr>
              <a:t>師</a:t>
            </a:r>
            <a:r>
              <a:rPr lang="zh-TW" altLang="en-US" sz="3600" dirty="0" smtClean="0">
                <a:solidFill>
                  <a:srgbClr val="FFC000"/>
                </a:solidFill>
                <a:ea typeface="全真細隸書" panose="02010609000101010101" pitchFamily="49" charset="-120"/>
              </a:rPr>
              <a:t>調遣</a:t>
            </a:r>
            <a:r>
              <a:rPr lang="zh-TW" altLang="en-US" sz="3600" dirty="0" smtClean="0">
                <a:ea typeface="全真細隸書" panose="02010609000101010101" pitchFamily="49" charset="-120"/>
              </a:rPr>
              <a:t>：盡心盡力</a:t>
            </a:r>
            <a:endParaRPr lang="en-US" altLang="zh-TW" sz="3600" dirty="0" smtClean="0">
              <a:ea typeface="全真細隸書" panose="02010609000101010101" pitchFamily="49" charset="-120"/>
            </a:endParaRPr>
          </a:p>
          <a:p>
            <a:r>
              <a:rPr lang="zh-TW" altLang="en-US" sz="3600" dirty="0" smtClean="0">
                <a:solidFill>
                  <a:srgbClr val="FFC000"/>
                </a:solidFill>
                <a:ea typeface="全真細隸書" panose="02010609000101010101" pitchFamily="49" charset="-120"/>
              </a:rPr>
              <a:t>始終如一</a:t>
            </a:r>
            <a:r>
              <a:rPr lang="zh-TW" altLang="en-US" sz="3600" dirty="0" smtClean="0">
                <a:ea typeface="全真細隸書" panose="02010609000101010101" pitchFamily="49" charset="-120"/>
              </a:rPr>
              <a:t>：道心不退</a:t>
            </a:r>
            <a:endParaRPr lang="en-US" altLang="zh-TW" sz="3600" dirty="0">
              <a:ea typeface="全真細隸書" panose="02010609000101010101" pitchFamily="49" charset="-120"/>
            </a:endParaRPr>
          </a:p>
          <a:p>
            <a:endParaRPr lang="en-US" altLang="zh-TW" sz="3200" dirty="0">
              <a:ea typeface="全真細隸書" panose="02010609000101010101" pitchFamily="49" charset="-120"/>
            </a:endParaRPr>
          </a:p>
          <a:p>
            <a:endParaRPr lang="zh-TW" altLang="en-US" dirty="0">
              <a:ea typeface="全真細隸書" panose="02010609000101010101" pitchFamily="49" charset="-120"/>
            </a:endParaRPr>
          </a:p>
        </p:txBody>
      </p:sp>
    </p:spTree>
    <p:extLst>
      <p:ext uri="{BB962C8B-B14F-4D97-AF65-F5344CB8AC3E}">
        <p14:creationId xmlns:p14="http://schemas.microsoft.com/office/powerpoint/2010/main" val="841951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a:bodyPr>
          <a:lstStyle/>
          <a:p>
            <a:r>
              <a:rPr lang="zh-TW" altLang="en-US" sz="3600" dirty="0" smtClean="0">
                <a:ea typeface="全真細隸書" panose="02010609000101010101" pitchFamily="49" charset="-120"/>
              </a:rPr>
              <a:t> </a:t>
            </a:r>
            <a:r>
              <a:rPr lang="zh-TW" altLang="en-US" sz="4000" dirty="0" smtClean="0">
                <a:solidFill>
                  <a:srgbClr val="FF0000"/>
                </a:solidFill>
                <a:ea typeface="全真細隸書" panose="02010609000101010101" pitchFamily="49" charset="-120"/>
              </a:rPr>
              <a:t>講師愿文</a:t>
            </a:r>
            <a:r>
              <a:rPr lang="zh-TW" altLang="en-US" sz="4000" dirty="0" smtClean="0">
                <a:ea typeface="全真細隸書" panose="02010609000101010101" pitchFamily="49" charset="-120"/>
              </a:rPr>
              <a:t>    悟</a:t>
            </a:r>
            <a:r>
              <a:rPr lang="zh-TW" altLang="en-US" sz="4000" dirty="0" smtClean="0">
                <a:ea typeface="全真細隸書" panose="02010609000101010101" pitchFamily="49" charset="-120"/>
              </a:rPr>
              <a:t>見講</a:t>
            </a:r>
            <a:r>
              <a:rPr lang="zh-TW" altLang="en-US" sz="3600" dirty="0" smtClean="0">
                <a:ea typeface="全真細隸書" panose="02010609000101010101" pitchFamily="49" charset="-120"/>
              </a:rPr>
              <a:t>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205978"/>
            <a:ext cx="7920880" cy="4742035"/>
          </a:xfrm>
        </p:spPr>
        <p:txBody>
          <a:bodyPr>
            <a:normAutofit/>
          </a:bodyPr>
          <a:lstStyle/>
          <a:p>
            <a:pPr marL="36576" indent="0">
              <a:buNone/>
            </a:pPr>
            <a:r>
              <a:rPr lang="zh-TW" altLang="en-US" sz="3600" dirty="0" smtClean="0">
                <a:solidFill>
                  <a:srgbClr val="FFFF00"/>
                </a:solidFill>
                <a:ea typeface="全真細隸書" panose="02010609000101010101" pitchFamily="49" charset="-120"/>
              </a:rPr>
              <a:t>七、</a:t>
            </a:r>
            <a:r>
              <a:rPr lang="zh-TW" altLang="en-US" sz="3600" dirty="0">
                <a:solidFill>
                  <a:srgbClr val="FFFF00"/>
                </a:solidFill>
                <a:ea typeface="全真細隸書" panose="02010609000101010101" pitchFamily="49" charset="-120"/>
              </a:rPr>
              <a:t>千魔萬</a:t>
            </a:r>
            <a:r>
              <a:rPr lang="zh-TW" altLang="en-US" sz="3600" dirty="0" smtClean="0">
                <a:solidFill>
                  <a:srgbClr val="FFFF00"/>
                </a:solidFill>
                <a:ea typeface="全真細隸書" panose="02010609000101010101" pitchFamily="49" charset="-120"/>
              </a:rPr>
              <a:t>考不</a:t>
            </a:r>
            <a:r>
              <a:rPr lang="zh-TW" altLang="en-US" sz="3600" dirty="0">
                <a:solidFill>
                  <a:srgbClr val="FFFF00"/>
                </a:solidFill>
                <a:ea typeface="全真細隸書" panose="02010609000101010101" pitchFamily="49" charset="-120"/>
              </a:rPr>
              <a:t>退志</a:t>
            </a:r>
            <a:endParaRPr lang="en-US" altLang="zh-TW" sz="3600" dirty="0" smtClean="0">
              <a:solidFill>
                <a:srgbClr val="FFFF00"/>
              </a:solidFill>
              <a:ea typeface="全真細隸書" panose="02010609000101010101" pitchFamily="49" charset="-120"/>
            </a:endParaRPr>
          </a:p>
          <a:p>
            <a:r>
              <a:rPr lang="zh-TW" altLang="en-US" sz="3600" dirty="0" smtClean="0">
                <a:solidFill>
                  <a:srgbClr val="FFC000"/>
                </a:solidFill>
                <a:ea typeface="全真細隸書" panose="02010609000101010101" pitchFamily="49" charset="-120"/>
              </a:rPr>
              <a:t>愿文說：</a:t>
            </a:r>
            <a:r>
              <a:rPr lang="zh-TW" altLang="en-US" sz="3600" dirty="0" smtClean="0">
                <a:ea typeface="全真細隸書" panose="02010609000101010101" pitchFamily="49" charset="-120"/>
              </a:rPr>
              <a:t>千</a:t>
            </a:r>
            <a:r>
              <a:rPr lang="zh-TW" altLang="en-US" sz="3600" dirty="0">
                <a:ea typeface="全真細隸書" panose="02010609000101010101" pitchFamily="49" charset="-120"/>
              </a:rPr>
              <a:t>魔萬考永不退</a:t>
            </a:r>
            <a:r>
              <a:rPr lang="zh-TW" altLang="en-US" sz="3600" dirty="0" smtClean="0">
                <a:ea typeface="全真細隸書" panose="02010609000101010101" pitchFamily="49" charset="-120"/>
              </a:rPr>
              <a:t>志</a:t>
            </a:r>
            <a:endParaRPr lang="en-US" altLang="zh-TW" sz="3600" dirty="0" smtClean="0">
              <a:ea typeface="全真細隸書" panose="02010609000101010101" pitchFamily="49" charset="-120"/>
            </a:endParaRPr>
          </a:p>
          <a:p>
            <a:r>
              <a:rPr lang="zh-TW" altLang="en-US" sz="3600" dirty="0">
                <a:solidFill>
                  <a:srgbClr val="FFC000"/>
                </a:solidFill>
                <a:ea typeface="全真細隸書" panose="02010609000101010101" pitchFamily="49" charset="-120"/>
              </a:rPr>
              <a:t>修道皆有考驗</a:t>
            </a:r>
            <a:r>
              <a:rPr lang="zh-TW" altLang="en-US" sz="3600" dirty="0">
                <a:ea typeface="全真細隸書" panose="02010609000101010101" pitchFamily="49" charset="-120"/>
              </a:rPr>
              <a:t>，不考</a:t>
            </a:r>
            <a:r>
              <a:rPr lang="zh-TW" altLang="en-US" sz="3600" dirty="0" smtClean="0">
                <a:ea typeface="全真細隸書" panose="02010609000101010101" pitchFamily="49" charset="-120"/>
              </a:rPr>
              <a:t>不成器，自古以來，修道皆有考驗。</a:t>
            </a:r>
            <a:endParaRPr lang="en-US" altLang="zh-TW" sz="3600" dirty="0" smtClean="0">
              <a:ea typeface="全真細隸書" panose="02010609000101010101" pitchFamily="49" charset="-120"/>
            </a:endParaRPr>
          </a:p>
          <a:p>
            <a:r>
              <a:rPr lang="zh-TW" altLang="en-US" sz="3600" dirty="0">
                <a:solidFill>
                  <a:srgbClr val="FFC000"/>
                </a:solidFill>
                <a:ea typeface="全真細隸書" panose="02010609000101010101" pitchFamily="49" charset="-120"/>
              </a:rPr>
              <a:t>考驗是要造就我們</a:t>
            </a:r>
            <a:r>
              <a:rPr lang="zh-TW" altLang="en-US" sz="3600" dirty="0" smtClean="0">
                <a:solidFill>
                  <a:srgbClr val="FFC000"/>
                </a:solidFill>
                <a:ea typeface="全真細隸書" panose="02010609000101010101" pitchFamily="49" charset="-120"/>
              </a:rPr>
              <a:t>的，</a:t>
            </a:r>
            <a:r>
              <a:rPr lang="zh-TW" altLang="en-US" sz="3600" dirty="0" smtClean="0">
                <a:ea typeface="全真細隸書" panose="02010609000101010101" pitchFamily="49" charset="-120"/>
              </a:rPr>
              <a:t>我們要有智慧來處理這些考驗，也要有堅強的意志，一一過關。</a:t>
            </a:r>
            <a:endParaRPr lang="en-US" altLang="zh-TW" sz="3600" dirty="0" smtClean="0">
              <a:ea typeface="全真細隸書" panose="02010609000101010101" pitchFamily="49" charset="-120"/>
            </a:endParaRPr>
          </a:p>
          <a:p>
            <a:r>
              <a:rPr lang="zh-TW" altLang="en-US" sz="3600" dirty="0">
                <a:solidFill>
                  <a:srgbClr val="FFC000"/>
                </a:solidFill>
                <a:ea typeface="全真細隸書" panose="02010609000101010101" pitchFamily="49" charset="-120"/>
              </a:rPr>
              <a:t>遇到考驗時</a:t>
            </a:r>
            <a:r>
              <a:rPr lang="zh-TW" altLang="en-US" sz="3600" dirty="0" smtClean="0">
                <a:ea typeface="全真細隸書" panose="02010609000101010101" pitchFamily="49" charset="-120"/>
              </a:rPr>
              <a:t>，不要忘記，</a:t>
            </a:r>
            <a:r>
              <a:rPr lang="zh-TW" altLang="en-US" sz="3600" dirty="0" smtClean="0">
                <a:solidFill>
                  <a:srgbClr val="FFC000"/>
                </a:solidFill>
                <a:ea typeface="全真細隸書" panose="02010609000101010101" pitchFamily="49" charset="-120"/>
              </a:rPr>
              <a:t>在老母蓮前多叩首，</a:t>
            </a:r>
            <a:r>
              <a:rPr lang="zh-TW" altLang="en-US" sz="3600" dirty="0" smtClean="0">
                <a:ea typeface="全真細隸書" panose="02010609000101010101" pitchFamily="49" charset="-120"/>
              </a:rPr>
              <a:t>求老母慈悲化解。</a:t>
            </a:r>
            <a:endParaRPr lang="en-US" altLang="zh-TW" sz="3600" dirty="0" smtClean="0">
              <a:ea typeface="全真細隸書" panose="02010609000101010101" pitchFamily="49" charset="-120"/>
            </a:endParaRPr>
          </a:p>
          <a:p>
            <a:endParaRPr lang="en-US" altLang="zh-TW" sz="3200" dirty="0">
              <a:ea typeface="全真細隸書" panose="02010609000101010101" pitchFamily="49" charset="-120"/>
            </a:endParaRPr>
          </a:p>
          <a:p>
            <a:endParaRPr lang="zh-TW" altLang="en-US" dirty="0">
              <a:ea typeface="全真細隸書" panose="02010609000101010101" pitchFamily="49" charset="-120"/>
            </a:endParaRPr>
          </a:p>
        </p:txBody>
      </p:sp>
    </p:spTree>
    <p:extLst>
      <p:ext uri="{BB962C8B-B14F-4D97-AF65-F5344CB8AC3E}">
        <p14:creationId xmlns:p14="http://schemas.microsoft.com/office/powerpoint/2010/main" val="23020624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a:bodyPr>
          <a:lstStyle/>
          <a:p>
            <a:r>
              <a:rPr lang="zh-TW" altLang="en-US" sz="3600" dirty="0" smtClean="0">
                <a:ea typeface="全真細隸書" panose="02010609000101010101" pitchFamily="49" charset="-120"/>
              </a:rPr>
              <a:t> </a:t>
            </a:r>
            <a:r>
              <a:rPr lang="zh-TW" altLang="en-US" sz="4000" dirty="0" smtClean="0">
                <a:solidFill>
                  <a:srgbClr val="FF0000"/>
                </a:solidFill>
                <a:ea typeface="全真細隸書" panose="02010609000101010101" pitchFamily="49" charset="-120"/>
              </a:rPr>
              <a:t>講師愿文</a:t>
            </a:r>
            <a:r>
              <a:rPr lang="zh-TW" altLang="en-US" sz="4000" dirty="0" smtClean="0">
                <a:ea typeface="全真細隸書" panose="02010609000101010101" pitchFamily="49" charset="-120"/>
              </a:rPr>
              <a:t>    悟</a:t>
            </a:r>
            <a:r>
              <a:rPr lang="zh-TW" altLang="en-US" sz="4000" dirty="0" smtClean="0">
                <a:ea typeface="全真細隸書" panose="02010609000101010101" pitchFamily="49" charset="-120"/>
              </a:rPr>
              <a:t>見講</a:t>
            </a:r>
            <a:r>
              <a:rPr lang="zh-TW" altLang="en-US" sz="3600" dirty="0" smtClean="0">
                <a:ea typeface="全真細隸書" panose="02010609000101010101" pitchFamily="49" charset="-120"/>
              </a:rPr>
              <a:t>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205978"/>
            <a:ext cx="7920880" cy="4742035"/>
          </a:xfrm>
        </p:spPr>
        <p:txBody>
          <a:bodyPr>
            <a:normAutofit/>
          </a:bodyPr>
          <a:lstStyle/>
          <a:p>
            <a:pPr marL="36576" indent="0">
              <a:buNone/>
            </a:pPr>
            <a:r>
              <a:rPr lang="zh-TW" altLang="en-US" sz="3600" dirty="0" smtClean="0">
                <a:solidFill>
                  <a:srgbClr val="FFFF00"/>
                </a:solidFill>
                <a:ea typeface="全真細隸書" panose="02010609000101010101" pitchFamily="49" charset="-120"/>
              </a:rPr>
              <a:t>八、愿不了難把鄉還</a:t>
            </a:r>
            <a:endParaRPr lang="en-US" altLang="zh-TW" sz="3600" dirty="0" smtClean="0">
              <a:solidFill>
                <a:srgbClr val="FFFF00"/>
              </a:solidFill>
              <a:ea typeface="全真細隸書" panose="02010609000101010101" pitchFamily="49" charset="-120"/>
            </a:endParaRPr>
          </a:p>
          <a:p>
            <a:r>
              <a:rPr lang="zh-TW" altLang="en-US" sz="3600" dirty="0" smtClean="0">
                <a:solidFill>
                  <a:srgbClr val="FFC000"/>
                </a:solidFill>
                <a:ea typeface="全真細隸書" panose="02010609000101010101" pitchFamily="49" charset="-120"/>
              </a:rPr>
              <a:t>愿文上說：</a:t>
            </a:r>
            <a:r>
              <a:rPr lang="zh-TW" altLang="en-US" sz="3600" dirty="0" smtClean="0">
                <a:ea typeface="全真細隸書" panose="02010609000101010101" pitchFamily="49" charset="-120"/>
              </a:rPr>
              <a:t>如</a:t>
            </a:r>
            <a:r>
              <a:rPr lang="zh-TW" altLang="en-US" sz="3600" dirty="0">
                <a:ea typeface="全真細隸書" panose="02010609000101010101" pitchFamily="49" charset="-120"/>
              </a:rPr>
              <a:t>有虛心假意陽奉陰違半途而廢不照愿實行者願受</a:t>
            </a:r>
            <a:br>
              <a:rPr lang="zh-TW" altLang="en-US" sz="3600" dirty="0">
                <a:ea typeface="全真細隸書" panose="02010609000101010101" pitchFamily="49" charset="-120"/>
              </a:rPr>
            </a:br>
            <a:r>
              <a:rPr lang="zh-TW" altLang="en-US" sz="3600" dirty="0">
                <a:ea typeface="全真細隸書" panose="02010609000101010101" pitchFamily="49" charset="-120"/>
              </a:rPr>
              <a:t>天譴雷</a:t>
            </a:r>
            <a:r>
              <a:rPr lang="zh-TW" altLang="en-US" sz="3600" dirty="0" smtClean="0">
                <a:ea typeface="全真細隸書" panose="02010609000101010101" pitchFamily="49" charset="-120"/>
              </a:rPr>
              <a:t>誅</a:t>
            </a:r>
            <a:endParaRPr lang="en-US" altLang="zh-TW" sz="3600" dirty="0" smtClean="0">
              <a:ea typeface="全真細隸書" panose="02010609000101010101" pitchFamily="49" charset="-120"/>
            </a:endParaRPr>
          </a:p>
          <a:p>
            <a:r>
              <a:rPr lang="zh-TW" altLang="en-US" sz="3600" dirty="0">
                <a:solidFill>
                  <a:srgbClr val="FFC000"/>
                </a:solidFill>
                <a:ea typeface="全真細隸書" panose="02010609000101010101" pitchFamily="49" charset="-120"/>
              </a:rPr>
              <a:t>講師立愿後要照愿行</a:t>
            </a:r>
            <a:r>
              <a:rPr lang="zh-TW" altLang="en-US" sz="3600" dirty="0" smtClean="0">
                <a:ea typeface="全真細隸書" panose="02010609000101010101" pitchFamily="49" charset="-120"/>
              </a:rPr>
              <a:t>，立愿不了愿，必遭天譴雷誅。</a:t>
            </a:r>
            <a:endParaRPr lang="en-US" altLang="zh-TW" sz="3600" dirty="0" smtClean="0">
              <a:ea typeface="全真細隸書" panose="02010609000101010101" pitchFamily="49" charset="-120"/>
            </a:endParaRPr>
          </a:p>
          <a:p>
            <a:r>
              <a:rPr lang="zh-TW" altLang="en-US" sz="3600" dirty="0">
                <a:ea typeface="全真細隸書" panose="02010609000101010101" pitchFamily="49" charset="-120"/>
              </a:rPr>
              <a:t>天譴雷</a:t>
            </a:r>
            <a:r>
              <a:rPr lang="zh-TW" altLang="en-US" sz="3600" dirty="0" smtClean="0">
                <a:ea typeface="全真細隸書" panose="02010609000101010101" pitchFamily="49" charset="-120"/>
              </a:rPr>
              <a:t>誅：是五雷轟身，也是良心的譴責。</a:t>
            </a:r>
            <a:endParaRPr lang="en-US" altLang="zh-TW" sz="3600" dirty="0">
              <a:ea typeface="全真細隸書" panose="02010609000101010101" pitchFamily="49" charset="-120"/>
            </a:endParaRPr>
          </a:p>
          <a:p>
            <a:endParaRPr lang="zh-TW" altLang="en-US" dirty="0">
              <a:ea typeface="全真細隸書" panose="02010609000101010101" pitchFamily="49" charset="-120"/>
            </a:endParaRPr>
          </a:p>
        </p:txBody>
      </p:sp>
    </p:spTree>
    <p:extLst>
      <p:ext uri="{BB962C8B-B14F-4D97-AF65-F5344CB8AC3E}">
        <p14:creationId xmlns:p14="http://schemas.microsoft.com/office/powerpoint/2010/main" val="388243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科技">
  <a:themeElements>
    <a:clrScheme name="科技">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科技">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科技">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424</TotalTime>
  <Words>662</Words>
  <Application>Microsoft Office PowerPoint</Application>
  <PresentationFormat>如螢幕大小 (16:9)</PresentationFormat>
  <Paragraphs>73</Paragraphs>
  <Slides>12</Slides>
  <Notes>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12</vt:i4>
      </vt:variant>
    </vt:vector>
  </HeadingPairs>
  <TitlesOfParts>
    <vt:vector size="18" baseType="lpstr">
      <vt:lpstr>Franklin Gothic Book</vt:lpstr>
      <vt:lpstr>全真細隸書</vt:lpstr>
      <vt:lpstr>微軟正黑體</vt:lpstr>
      <vt:lpstr>Arial</vt:lpstr>
      <vt:lpstr>Wingdings 2</vt:lpstr>
      <vt:lpstr>科技</vt:lpstr>
      <vt:lpstr> 講師愿文    悟見講                  </vt:lpstr>
      <vt:lpstr> 講師愿文    悟見講                  </vt:lpstr>
      <vt:lpstr> 講師愿文    悟見講                  </vt:lpstr>
      <vt:lpstr> 講師愿文    悟見講                  </vt:lpstr>
      <vt:lpstr> 講師愿文    悟見講                  </vt:lpstr>
      <vt:lpstr> 講師愿文    悟見講                  </vt:lpstr>
      <vt:lpstr> 講師愿文    悟見講                  </vt:lpstr>
      <vt:lpstr> 講師愿文    悟見講                  </vt:lpstr>
      <vt:lpstr> 講師愿文    悟見講                  </vt:lpstr>
      <vt:lpstr> 講師愿文    悟見講                  </vt:lpstr>
      <vt:lpstr> 講師愿文    悟見講                  </vt:lpstr>
      <vt:lpstr> 講師愿文    悟見講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v345</dc:creator>
  <cp:lastModifiedBy>悟見老兄</cp:lastModifiedBy>
  <cp:revision>107</cp:revision>
  <dcterms:created xsi:type="dcterms:W3CDTF">2014-02-15T05:50:45Z</dcterms:created>
  <dcterms:modified xsi:type="dcterms:W3CDTF">2016-05-24T06:23:43Z</dcterms:modified>
</cp:coreProperties>
</file>