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10" y="-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64F09-9A3D-4C22-92B2-CD06348AEBF9}" type="datetimeFigureOut">
              <a:rPr lang="zh-TW" altLang="en-US" smtClean="0"/>
              <a:t>2014/1/26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23DAC-943C-4FFA-984B-81CF943F843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3257550"/>
            <a:ext cx="7772400" cy="1481328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125980"/>
            <a:ext cx="7772400" cy="113157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64F09-9A3D-4C22-92B2-CD06348AEBF9}" type="datetimeFigureOut">
              <a:rPr lang="zh-TW" altLang="en-US" smtClean="0"/>
              <a:t>2014/1/26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23DAC-943C-4FFA-984B-81CF943F84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981200" cy="4388644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58674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64F09-9A3D-4C22-92B2-CD06348AEBF9}" type="datetimeFigureOut">
              <a:rPr lang="zh-TW" altLang="en-US" smtClean="0"/>
              <a:t>2014/1/26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23DAC-943C-4FFA-984B-81CF943F84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64F09-9A3D-4C22-92B2-CD06348AEBF9}" type="datetimeFigureOut">
              <a:rPr lang="zh-TW" altLang="en-US" smtClean="0"/>
              <a:t>2014/1/26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23DAC-943C-4FFA-984B-81CF943F84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4828952" y="805416"/>
            <a:ext cx="4322136" cy="4343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373966" y="0"/>
            <a:ext cx="5514536" cy="496149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4976478" y="964110"/>
            <a:ext cx="30861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5943600" y="0"/>
            <a:ext cx="27432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5943600" y="3200400"/>
            <a:ext cx="3200400" cy="8572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5943600" y="0"/>
            <a:ext cx="13716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5948364" y="3184923"/>
            <a:ext cx="2090737" cy="19585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5943600" y="3200400"/>
            <a:ext cx="16002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5943600" y="1028700"/>
            <a:ext cx="3200400" cy="21717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5943600" y="1314450"/>
            <a:ext cx="3200400" cy="18859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990600" y="3200400"/>
            <a:ext cx="4953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533400" y="3200400"/>
            <a:ext cx="5334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366824" y="1828800"/>
            <a:ext cx="5638800" cy="1371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366824" y="1600200"/>
            <a:ext cx="5638800" cy="1600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4572000" y="3200400"/>
            <a:ext cx="13716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013754"/>
            <a:ext cx="5718048" cy="733115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64F09-9A3D-4C22-92B2-CD06348AEBF9}" type="datetimeFigureOut">
              <a:rPr lang="zh-TW" altLang="en-US" smtClean="0"/>
              <a:t>2014/1/26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23DAC-943C-4FFA-984B-81CF943F843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63160" y="301698"/>
            <a:ext cx="850392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384048"/>
            <a:ext cx="8156448" cy="58293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510358"/>
            <a:ext cx="36576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8229600" cy="6858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64F09-9A3D-4C22-92B2-CD06348AEBF9}" type="datetimeFigureOut">
              <a:rPr lang="zh-TW" altLang="en-US" smtClean="0"/>
              <a:t>2014/1/26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23DAC-943C-4FFA-984B-81CF943F84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301699"/>
            <a:ext cx="886708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384048"/>
            <a:ext cx="7772400" cy="6858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57312"/>
            <a:ext cx="4040188" cy="47982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1357312"/>
            <a:ext cx="4041775" cy="47982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844278"/>
            <a:ext cx="4040188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844278"/>
            <a:ext cx="4041775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64F09-9A3D-4C22-92B2-CD06348AEBF9}" type="datetimeFigureOut">
              <a:rPr lang="zh-TW" altLang="en-US" smtClean="0"/>
              <a:t>2014/1/26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23DAC-943C-4FFA-984B-81CF943F843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87790" y="510358"/>
            <a:ext cx="45720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510358"/>
            <a:ext cx="36576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64F09-9A3D-4C22-92B2-CD06348AEBF9}" type="datetimeFigureOut">
              <a:rPr lang="zh-TW" altLang="en-US" smtClean="0"/>
              <a:t>2014/1/26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23DAC-943C-4FFA-984B-81CF943F84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64F09-9A3D-4C22-92B2-CD06348AEBF9}" type="datetimeFigureOut">
              <a:rPr lang="zh-TW" altLang="en-US" smtClean="0"/>
              <a:t>2014/1/26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23DAC-943C-4FFA-984B-81CF943F84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04787"/>
            <a:ext cx="8229600" cy="871538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076325"/>
            <a:ext cx="2514600" cy="3429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076325"/>
            <a:ext cx="5486400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64F09-9A3D-4C22-92B2-CD06348AEBF9}" type="datetimeFigureOut">
              <a:rPr lang="zh-TW" altLang="en-US" smtClean="0"/>
              <a:t>2014/1/26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23DAC-943C-4FFA-984B-81CF943F84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408528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63195" y="1413771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8531177" y="898342"/>
            <a:ext cx="99572" cy="128466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330939"/>
            <a:ext cx="6858000" cy="526312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420336"/>
            <a:ext cx="8778240" cy="372010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862608"/>
            <a:ext cx="6858000" cy="51435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8683577" y="1012642"/>
            <a:ext cx="99572" cy="128466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8336684" y="1090014"/>
            <a:ext cx="99572" cy="128466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41625"/>
            <a:ext cx="2133600" cy="273844"/>
          </a:xfrm>
        </p:spPr>
        <p:txBody>
          <a:bodyPr/>
          <a:lstStyle>
            <a:extLst/>
          </a:lstStyle>
          <a:p>
            <a:fld id="{9FB64F09-9A3D-4C22-92B2-CD06348AEBF9}" type="datetimeFigureOut">
              <a:rPr lang="zh-TW" altLang="en-US" smtClean="0"/>
              <a:t>2014/1/26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41625"/>
            <a:ext cx="5562600" cy="273844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41625"/>
            <a:ext cx="457200" cy="273844"/>
          </a:xfrm>
        </p:spPr>
        <p:txBody>
          <a:bodyPr/>
          <a:lstStyle>
            <a:extLst/>
          </a:lstStyle>
          <a:p>
            <a:fld id="{F6C23DAC-943C-4FFA-984B-81CF943F84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337670"/>
            <a:ext cx="7772400" cy="3429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FB64F09-9A3D-4C22-92B2-CD06348AEBF9}" type="datetimeFigureOut">
              <a:rPr lang="zh-TW" altLang="en-US" smtClean="0"/>
              <a:t>2014/1/26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4812507"/>
            <a:ext cx="55626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48125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6C23DAC-943C-4FFA-984B-81CF943F84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00392" y="339502"/>
            <a:ext cx="870248" cy="4327130"/>
          </a:xfrm>
        </p:spPr>
        <p:txBody>
          <a:bodyPr/>
          <a:lstStyle/>
          <a:p>
            <a:r>
              <a:rPr lang="zh-TW" altLang="en-US" sz="5400" dirty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結緣表</a:t>
            </a:r>
            <a:endParaRPr lang="zh-TW" altLang="en-US" sz="5400" dirty="0">
              <a:solidFill>
                <a:srgbClr val="FF0000"/>
              </a:solidFill>
              <a:latin typeface="王漢宗顏楷體繁" pitchFamily="2" charset="-120"/>
              <a:ea typeface="王漢宗顏楷體繁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7490792" cy="4670026"/>
          </a:xfrm>
        </p:spPr>
        <p:txBody>
          <a:bodyPr>
            <a:noAutofit/>
          </a:bodyPr>
          <a:lstStyle/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表文呈奏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弟子</a:t>
            </a:r>
            <a:r>
              <a:rPr lang="en-US" altLang="zh-TW" sz="5400" dirty="0" smtClean="0">
                <a:latin typeface="王漢宗顏楷體繁" pitchFamily="2" charset="-120"/>
                <a:ea typeface="王漢宗顏楷體繁" pitchFamily="2" charset="-120"/>
              </a:rPr>
              <a:t>(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在世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子女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名字</a:t>
            </a:r>
            <a:r>
              <a:rPr lang="en-US" altLang="zh-TW" sz="5400" dirty="0" smtClean="0">
                <a:latin typeface="王漢宗顏楷體繁" pitchFamily="2" charset="-120"/>
                <a:ea typeface="王漢宗顏楷體繁" pitchFamily="2" charset="-120"/>
              </a:rPr>
              <a:t>)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誠惶誠恐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虔心跪在</a:t>
            </a:r>
          </a:p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明明上帝蓮下乞施慈愍事竊以</a:t>
            </a:r>
            <a:r>
              <a:rPr lang="en-US" altLang="zh-TW" sz="5400" dirty="0">
                <a:latin typeface="王漢宗顏楷體繁" pitchFamily="2" charset="-120"/>
                <a:ea typeface="王漢宗顏楷體繁" pitchFamily="2" charset="-120"/>
              </a:rPr>
              <a:t>(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弟子</a:t>
            </a:r>
            <a:r>
              <a:rPr lang="en-US" altLang="zh-TW" sz="5400" dirty="0">
                <a:latin typeface="王漢宗顏楷體繁" pitchFamily="2" charset="-120"/>
                <a:ea typeface="王漢宗顏楷體繁" pitchFamily="2" charset="-120"/>
              </a:rPr>
              <a:t>)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弟子之亡父○○○母○○○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endParaRPr lang="zh-TW" altLang="en-US" sz="5400" dirty="0">
              <a:latin typeface="王漢宗顏楷體繁" pitchFamily="2" charset="-120"/>
              <a:ea typeface="王漢宗顏楷體繁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893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884368" y="267494"/>
            <a:ext cx="1259632" cy="4388644"/>
          </a:xfrm>
        </p:spPr>
        <p:txBody>
          <a:bodyPr/>
          <a:lstStyle/>
          <a:p>
            <a:r>
              <a:rPr lang="zh-TW" altLang="en-US" sz="5400" dirty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結緣表</a:t>
            </a:r>
            <a:endParaRPr lang="zh-TW" altLang="en-US" sz="5400" dirty="0">
              <a:solidFill>
                <a:srgbClr val="FF0000"/>
              </a:solidFill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195486"/>
            <a:ext cx="6986736" cy="4752528"/>
          </a:xfrm>
        </p:spPr>
        <p:txBody>
          <a:bodyPr>
            <a:noAutofit/>
          </a:bodyPr>
          <a:lstStyle/>
          <a:p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超拔</a:t>
            </a:r>
            <a:r>
              <a:rPr lang="en-US" altLang="zh-TW" sz="5400" dirty="0" smtClean="0">
                <a:latin typeface="王漢宗顏楷體繁" pitchFamily="2" charset="-120"/>
                <a:ea typeface="王漢宗顏楷體繁" pitchFamily="2" charset="-120"/>
              </a:rPr>
              <a:t>(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歸空</a:t>
            </a:r>
            <a:r>
              <a:rPr lang="en-US" altLang="zh-TW" sz="5400" dirty="0" smtClean="0">
                <a:latin typeface="王漢宗顏楷體繁" pitchFamily="2" charset="-120"/>
                <a:ea typeface="王漢宗顏楷體繁" pitchFamily="2" charset="-120"/>
              </a:rPr>
              <a:t>)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已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久未得結緣　叩懇</a:t>
            </a:r>
          </a:p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恩師具表代呈</a:t>
            </a:r>
          </a:p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上帝敕令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東嶽大帝地藏古佛案下迅提該亡靈到壇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結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08897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029831" y="123478"/>
            <a:ext cx="1086272" cy="4388644"/>
          </a:xfrm>
        </p:spPr>
        <p:txBody>
          <a:bodyPr/>
          <a:lstStyle/>
          <a:p>
            <a:r>
              <a:rPr lang="zh-TW" altLang="en-US" sz="5400" dirty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結緣表</a:t>
            </a:r>
            <a:endParaRPr lang="zh-TW" altLang="en-US" sz="5400" dirty="0">
              <a:solidFill>
                <a:srgbClr val="FF0000"/>
              </a:solidFill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55576" y="51470"/>
            <a:ext cx="7130752" cy="5040560"/>
          </a:xfrm>
        </p:spPr>
        <p:txBody>
          <a:bodyPr>
            <a:noAutofit/>
          </a:bodyPr>
          <a:lstStyle/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續佛緣不勝感激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待命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之至謹具表章以達</a:t>
            </a:r>
          </a:p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上聞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弟子</a:t>
            </a:r>
            <a:r>
              <a:rPr lang="en-US" altLang="zh-TW" sz="5400" dirty="0" smtClean="0">
                <a:latin typeface="王漢宗顏楷體繁" pitchFamily="2" charset="-120"/>
                <a:ea typeface="王漢宗顏楷體繁" pitchFamily="2" charset="-120"/>
              </a:rPr>
              <a:t>(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在世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子女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名字</a:t>
            </a:r>
            <a:r>
              <a:rPr lang="en-US" altLang="zh-TW" sz="5400" dirty="0" smtClean="0">
                <a:latin typeface="王漢宗顏楷體繁" pitchFamily="2" charset="-120"/>
                <a:ea typeface="王漢宗顏楷體繁" pitchFamily="2" charset="-120"/>
              </a:rPr>
              <a:t>)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　俯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伏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百叩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中華民國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　年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歲次 月 日立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34296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69</TotalTime>
  <Words>35</Words>
  <Application>Microsoft Office PowerPoint</Application>
  <PresentationFormat>如螢幕大小 (16:9)</PresentationFormat>
  <Paragraphs>10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地鐵</vt:lpstr>
      <vt:lpstr>結緣表</vt:lpstr>
      <vt:lpstr>結緣表</vt:lpstr>
      <vt:lpstr>結緣表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結緣表</dc:title>
  <dc:creator>345mp3@livemail.tw</dc:creator>
  <cp:lastModifiedBy>345mp3@livemail.tw</cp:lastModifiedBy>
  <cp:revision>5</cp:revision>
  <dcterms:created xsi:type="dcterms:W3CDTF">2014-01-26T03:08:37Z</dcterms:created>
  <dcterms:modified xsi:type="dcterms:W3CDTF">2014-01-26T04:18:19Z</dcterms:modified>
</cp:coreProperties>
</file>