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5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BC0E3-9A90-4E81-992E-8F5BD7100104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7A5BF-F347-47B1-A3C4-7A7AC0E5A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03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7A5BF-F347-47B1-A3C4-7A7AC0E5A35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480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DDC20-95B1-40D0-A5AF-5AA5D3AF57FF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A5A81-0A5D-4C39-9BB6-4B6C69B5FB8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DDC20-95B1-40D0-A5AF-5AA5D3AF57FF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A5A81-0A5D-4C39-9BB6-4B6C69B5FB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DDC20-95B1-40D0-A5AF-5AA5D3AF57FF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A5A81-0A5D-4C39-9BB6-4B6C69B5FB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DDC20-95B1-40D0-A5AF-5AA5D3AF57FF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A5A81-0A5D-4C39-9BB6-4B6C69B5FB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1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6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013755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DDC20-95B1-40D0-A5AF-5AA5D3AF57FF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A5A81-0A5D-4C39-9BB6-4B6C69B5FB8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301699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DDC20-95B1-40D0-A5AF-5AA5D3AF57FF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A5A81-0A5D-4C39-9BB6-4B6C69B5FB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301700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8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8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DDC20-95B1-40D0-A5AF-5AA5D3AF57FF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A5A81-0A5D-4C39-9BB6-4B6C69B5FB8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DDC20-95B1-40D0-A5AF-5AA5D3AF57FF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A5A81-0A5D-4C39-9BB6-4B6C69B5FB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DDC20-95B1-40D0-A5AF-5AA5D3AF57FF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A5A81-0A5D-4C39-9BB6-4B6C69B5FB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DDC20-95B1-40D0-A5AF-5AA5D3AF57FF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A5A81-0A5D-4C39-9BB6-4B6C69B5FB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31178" y="898342"/>
            <a:ext cx="99572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83578" y="1012642"/>
            <a:ext cx="99572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36685" y="1090014"/>
            <a:ext cx="99572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D1CDDC20-95B1-40D0-A5AF-5AA5D3AF57FF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E29A5A81-0A5D-4C39-9BB6-4B6C69B5FB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1CDDC20-95B1-40D0-A5AF-5AA5D3AF57FF}" type="datetimeFigureOut">
              <a:rPr lang="zh-TW" altLang="en-US" smtClean="0"/>
              <a:t>2014/1/22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29A5A81-0A5D-4C39-9BB6-4B6C69B5FB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7740352" y="205980"/>
            <a:ext cx="870248" cy="4388644"/>
          </a:xfrm>
        </p:spPr>
        <p:txBody>
          <a:bodyPr/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   </a:t>
            </a:r>
            <a:r>
              <a:rPr lang="zh-TW" altLang="en-US" sz="6000" dirty="0" smtClean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清</a:t>
            </a:r>
            <a:r>
              <a:rPr lang="zh-TW" altLang="en-US" sz="60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口愿文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058744" cy="4742034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清口愿文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弟子           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誠惶誠恐 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  虔心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跪在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明明上帝蓮下 為表明心愿事 竊以弟子自求道修道以來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endParaRPr lang="zh-TW" altLang="en-US" sz="54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82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913712" y="195486"/>
            <a:ext cx="1230288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清口愿文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490792" cy="4814042"/>
          </a:xfrm>
        </p:spPr>
        <p:txBody>
          <a:bodyPr>
            <a:noAutofit/>
          </a:bodyPr>
          <a:lstStyle/>
          <a:p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深蒙</a:t>
            </a:r>
            <a:b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皇母慈憫</a:t>
            </a:r>
            <a:b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祖師鴻慈</a:t>
            </a:r>
            <a:b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   師尊師母大德無邊  前人慈悲成全 始知天道之</a:t>
            </a:r>
            <a: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  <a:t>寶貴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81599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129736" y="267494"/>
            <a:ext cx="1014264" cy="4327130"/>
          </a:xfrm>
        </p:spPr>
        <p:txBody>
          <a:bodyPr/>
          <a:lstStyle/>
          <a:p>
            <a:r>
              <a:rPr lang="zh-TW" altLang="en-US" sz="60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清口愿文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490792" cy="4742034"/>
          </a:xfrm>
        </p:spPr>
        <p:txBody>
          <a:bodyPr>
            <a:noAutofit/>
          </a:bodyPr>
          <a:lstStyle/>
          <a:p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玄祖沾恩 無奈寸功未立 慚愧萬分 今願在</a:t>
            </a:r>
            <a:b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皇母蓮前 重發心愿 尊師重道 謹守佛規 清口茹</a:t>
            </a:r>
            <a: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  <a:t>素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7224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913712" y="339502"/>
            <a:ext cx="1230288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清口愿文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346776" cy="4742034"/>
          </a:xfrm>
        </p:spPr>
        <p:txBody>
          <a:bodyPr>
            <a:noAutofit/>
          </a:bodyPr>
          <a:lstStyle/>
          <a:p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立愿了愿 始終如一 千魔萬考 永不退志 如有虛心假意 陽奉陰違 心口不一 開齋</a:t>
            </a:r>
            <a: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  <a:t>破戒 不</a:t>
            </a:r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照愿實行者</a:t>
            </a:r>
            <a:endParaRPr lang="zh-TW" altLang="en-US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00593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1041" y="195486"/>
            <a:ext cx="1374304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清口愿文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6770712" cy="4742034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  <a:t>願</a:t>
            </a:r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受</a:t>
            </a:r>
            <a:b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天譴雷誅</a:t>
            </a:r>
            <a:b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弟子 俯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伏</a:t>
            </a:r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百叩</a:t>
            </a:r>
            <a:b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6000" dirty="0">
                <a:latin typeface="王漢宗顏楷體繁" pitchFamily="2" charset="-120"/>
                <a:ea typeface="王漢宗顏楷體繁" pitchFamily="2" charset="-120"/>
              </a:rPr>
              <a:t>中華民國 年歲次 月 日立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896631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</TotalTime>
  <Words>64</Words>
  <Application>Microsoft Office PowerPoint</Application>
  <PresentationFormat>如螢幕大小 (16:9)</PresentationFormat>
  <Paragraphs>11</Paragraphs>
  <Slides>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地鐵</vt:lpstr>
      <vt:lpstr>    清口愿文 </vt:lpstr>
      <vt:lpstr>清口愿文</vt:lpstr>
      <vt:lpstr>清口愿文</vt:lpstr>
      <vt:lpstr>清口愿文</vt:lpstr>
      <vt:lpstr>清口愿文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清口愿文 </dc:title>
  <dc:creator>345mp3@livemail.tw</dc:creator>
  <cp:lastModifiedBy>345mp3@livemail.tw</cp:lastModifiedBy>
  <cp:revision>3</cp:revision>
  <dcterms:created xsi:type="dcterms:W3CDTF">2014-01-22T08:39:03Z</dcterms:created>
  <dcterms:modified xsi:type="dcterms:W3CDTF">2014-01-22T08:57:23Z</dcterms:modified>
</cp:coreProperties>
</file>