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96" r:id="rId2"/>
    <p:sldId id="297" r:id="rId3"/>
    <p:sldId id="304" r:id="rId4"/>
    <p:sldId id="303" r:id="rId5"/>
    <p:sldId id="302" r:id="rId6"/>
    <p:sldId id="301" r:id="rId7"/>
    <p:sldId id="300" r:id="rId8"/>
    <p:sldId id="298" r:id="rId9"/>
    <p:sldId id="299" r:id="rId10"/>
    <p:sldId id="305" r:id="rId1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69" d="100"/>
          <a:sy n="69" d="100"/>
        </p:scale>
        <p:origin x="715" y="4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2017/7/25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2017/7/25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2017/7/25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2017/7/25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2017/7/25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2017/7/25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2017/7/25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2017/7/25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2017/7/25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2017/7/25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2017/7/25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2017/7/25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2017/7/25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明師點道詞殊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勝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、末後一著超生死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末後一著昔未言。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明人在此訴一番。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愚夫識得還鄉道。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生來死去見當前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明師點道詞殊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勝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Autofit/>
          </a:bodyPr>
          <a:lstStyle/>
          <a:p>
            <a:endParaRPr lang="zh-TW" altLang="en-US" sz="9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九、修道辦道了業力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落紅塵皆帶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死關頭師無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形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大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德聲聲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常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行功德溫和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討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8531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明師點道詞殊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勝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二、諸天仙佛全助道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三期應運彌勒古佛，三千弟子、諸般星宿，到此運際，同助三佛，普收蘊數，末後大事明白，通報母情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2431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明師點道詞殊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勝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三、老母開恩道普渡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大千收束二八年。至今已整二九盤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盤式已填起。祇剩蘊子和靈殘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清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虛大化開會此年。蒼生白首共沾恩典。一切諸神護庇臨壇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06593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明師點道詞殊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勝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四、正法玄關超生死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此時正在重陽天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             大千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蘊等俱朝前。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各個皆得還鄉道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              保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你無恙萬八年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今領受恩師命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               傳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你本來玄妙關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2838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明師點道詞殊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勝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五、了愿還鄉躲刼難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你若願不能了，難把鄉還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現今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災煞，俱遭身邊，一切兵荒，老幼同沾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心謗道，詈師罵天，洪誓大願，永不能完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94822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明師點道詞殊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勝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六、明師一指即超生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當前即是真陽關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水真火已具全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余今指您一條路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燈光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照耀在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眼前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目瞳神來發現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灑沱沱大路坦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西方雖遠頃刻到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含長生不老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1559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明師點道詞殊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勝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七、不求師指輪廻受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今得此一著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跳出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苦海淵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飛身來上岸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即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得登雲船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一指中央慧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萬八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得超然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今時已至末劫年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告一切眾蘊殘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若失去此機會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         萬八年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載難身翻</a:t>
            </a:r>
            <a:r>
              <a:rPr lang="zh-TW" altLang="en-US" sz="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9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93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明師點道詞殊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勝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八、明師領受母天命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余今領受法敕旨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慈悲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傳你眞玄關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若不照願行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必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遭天譴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                        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有別矚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    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聽點玄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31563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68660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明師點道詞殊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勝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83751"/>
            <a:ext cx="8064896" cy="4896544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成佛正法在玄關</a:t>
            </a:r>
          </a:p>
          <a:p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二目要迴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光             一點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眞太陽 </a:t>
            </a:r>
            <a:b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眼前觀即是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燈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下看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輝煌</a:t>
            </a:r>
            <a:endPara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這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是眞明路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了結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還故鄉</a:t>
            </a:r>
            <a:b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今得此一指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飄飄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在天堂</a:t>
            </a:r>
          </a:p>
          <a:p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無有生和死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終日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煉神光 </a:t>
            </a:r>
            <a:b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林中受一點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知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主保無恙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9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9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0073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687</TotalTime>
  <Words>423</Words>
  <Application>Microsoft Office PowerPoint</Application>
  <PresentationFormat>如螢幕大小 (16:9)</PresentationFormat>
  <Paragraphs>58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8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明師點道詞殊勝 悟見講</vt:lpstr>
      <vt:lpstr>明師點道詞殊勝 悟見講</vt:lpstr>
      <vt:lpstr>明師點道詞殊勝 悟見講</vt:lpstr>
      <vt:lpstr>明師點道詞殊勝 悟見講</vt:lpstr>
      <vt:lpstr>明師點道詞殊勝 悟見講</vt:lpstr>
      <vt:lpstr>明師點道詞殊勝 悟見講</vt:lpstr>
      <vt:lpstr>明師點道詞殊勝 悟見講</vt:lpstr>
      <vt:lpstr>明師點道詞殊勝 悟見講</vt:lpstr>
      <vt:lpstr>明師點道詞殊勝 悟見講</vt:lpstr>
      <vt:lpstr>明師點道詞殊勝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165</cp:revision>
  <dcterms:created xsi:type="dcterms:W3CDTF">2014-02-15T05:50:45Z</dcterms:created>
  <dcterms:modified xsi:type="dcterms:W3CDTF">2017-07-25T06:26:36Z</dcterms:modified>
</cp:coreProperties>
</file>