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5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A44BDF-189C-4A0A-92ED-8243841A3592}" type="datetimeFigureOut">
              <a:rPr lang="zh-TW" altLang="en-US" smtClean="0"/>
              <a:t>2014/1/23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3EFF05-C11F-4E6D-BFA5-6C7CE8D963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596336" y="339502"/>
            <a:ext cx="136815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</a:t>
            </a:r>
            <a:r>
              <a:rPr lang="zh-TW" altLang="en-US" sz="5400" dirty="0" smtClean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愿文</a:t>
            </a:r>
            <a:endParaRPr lang="zh-TW" altLang="en-US" sz="5400" dirty="0">
              <a:solidFill>
                <a:srgbClr val="FFFF00"/>
              </a:solidFill>
              <a:latin typeface="王漢宗顏楷體繁" pitchFamily="2" charset="-120"/>
              <a:ea typeface="王漢宗顏楷體繁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058744" cy="4670026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表文呈奏</a:t>
            </a: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弟子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    誠惶誠恐  虔心跪在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明明上帝蓮下  為改過懺悔事竊以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等自得道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以來</a:t>
            </a: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646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812360" y="267494"/>
            <a:ext cx="1155576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5536" y="123478"/>
            <a:ext cx="7488832" cy="489654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深蒙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皇母慈憫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 祖師浩德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  師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尊師母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慈悲以及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各</a:t>
            </a:r>
            <a:r>
              <a:rPr lang="zh-TW" altLang="en-US" sz="5400" b="1" dirty="0" smtClean="0">
                <a:latin typeface="標楷體" pitchFamily="65" charset="-120"/>
                <a:ea typeface="標楷體" pitchFamily="65" charset="-120"/>
              </a:rPr>
              <a:t>位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前人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指導  始知天道寶貴  此恩此德難報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於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萬一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6839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205980"/>
            <a:ext cx="936104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346776" cy="481404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無奈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弟子  罪業深重  魔難纏身  以致洪愿未了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天恩未報  過錯累累  前造罪業未消  得道以後立愿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未了又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造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罪過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錯</a:t>
            </a:r>
            <a:endParaRPr lang="zh-TW" altLang="en-US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842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72400" y="339502"/>
            <a:ext cx="870248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205980"/>
            <a:ext cx="7560840" cy="474203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也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有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出於無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心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也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有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明知故犯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皆因不知檢點  疏忽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所致今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蒙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恩師慈悲前人點醒  准許於年終實行懺悔  懇祈</a:t>
            </a:r>
            <a:b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</a:br>
            <a:endParaRPr lang="zh-TW" altLang="en-US" sz="5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619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316416" y="339502"/>
            <a:ext cx="72623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9552" y="236619"/>
            <a:ext cx="7272808" cy="489654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皇母恩准  赦罪容寬   弟子從今以後  痛改前非  追了前愿  以所行之功德  以贖前愆  萬望</a:t>
            </a:r>
          </a:p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皇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母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慈憐恩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施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47269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956376" y="339502"/>
            <a:ext cx="1086272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7130752" cy="4742034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格外念弟子無知無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識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慈悲寬宥  是所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祈禱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 今將各種罪過錯列後</a:t>
            </a: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以上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種種罪過</a:t>
            </a:r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錯如若再犯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願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受</a:t>
            </a:r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71939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68344" y="205980"/>
            <a:ext cx="1224136" cy="4388644"/>
          </a:xfrm>
        </p:spPr>
        <p:txBody>
          <a:bodyPr/>
          <a:lstStyle/>
          <a:p>
            <a:r>
              <a:rPr lang="zh-TW" altLang="en-US" sz="5400" dirty="0">
                <a:solidFill>
                  <a:srgbClr val="FFFF00"/>
                </a:solidFill>
                <a:latin typeface="王漢宗顏楷體繁" pitchFamily="2" charset="-120"/>
                <a:ea typeface="王漢宗顏楷體繁" pitchFamily="2" charset="-120"/>
              </a:rPr>
              <a:t>懺悔愿文</a:t>
            </a:r>
            <a:endParaRPr lang="zh-TW" altLang="en-US" sz="54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11560" y="123478"/>
            <a:ext cx="6770712" cy="474868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天譴雷誅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   弟子   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 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俯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伏</a:t>
            </a:r>
            <a:r>
              <a:rPr lang="zh-TW" altLang="en-US" sz="5400" dirty="0">
                <a:latin typeface="王漢宗顏楷體繁" pitchFamily="2" charset="-120"/>
                <a:ea typeface="王漢宗顏楷體繁" pitchFamily="2" charset="-120"/>
              </a:rPr>
              <a:t>百叩</a:t>
            </a: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中華民國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年歲次     </a:t>
            </a:r>
            <a:endParaRPr lang="en-US" altLang="zh-TW" sz="5400" dirty="0" smtClean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5400" dirty="0" smtClean="0">
                <a:latin typeface="王漢宗顏楷體繁" pitchFamily="2" charset="-120"/>
                <a:ea typeface="王漢宗顏楷體繁" pitchFamily="2" charset="-120"/>
              </a:rPr>
              <a:t>   月   日立</a:t>
            </a:r>
            <a:endParaRPr lang="zh-TW" altLang="en-US" sz="5400" dirty="0"/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17634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50</Words>
  <Application>Microsoft Office PowerPoint</Application>
  <PresentationFormat>如螢幕大小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地鐵</vt:lpstr>
      <vt:lpstr>懺悔愿文</vt:lpstr>
      <vt:lpstr>懺悔愿文</vt:lpstr>
      <vt:lpstr>懺悔愿文</vt:lpstr>
      <vt:lpstr>懺悔愿文</vt:lpstr>
      <vt:lpstr>懺悔愿文</vt:lpstr>
      <vt:lpstr>懺悔愿文</vt:lpstr>
      <vt:lpstr>懺悔愿文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懺悔愿</dc:title>
  <dc:creator>345mp3@livemail.tw</dc:creator>
  <cp:lastModifiedBy>345mp3@livemail.tw</cp:lastModifiedBy>
  <cp:revision>19</cp:revision>
  <dcterms:created xsi:type="dcterms:W3CDTF">2014-01-23T11:14:09Z</dcterms:created>
  <dcterms:modified xsi:type="dcterms:W3CDTF">2014-01-23T11:56:26Z</dcterms:modified>
</cp:coreProperties>
</file>