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25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6C9C96-E9B7-4F36-8A75-5FFDF2AEAED3}" type="datetimeFigureOut">
              <a:rPr lang="zh-TW" altLang="en-US" smtClean="0"/>
              <a:t>2014/1/24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4192E-48A1-41E8-985C-4D6CDCC540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3257550"/>
            <a:ext cx="7772400" cy="1481328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125980"/>
            <a:ext cx="7772400" cy="113157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6C9C96-E9B7-4F36-8A75-5FFDF2AEAED3}" type="datetimeFigureOut">
              <a:rPr lang="zh-TW" altLang="en-US" smtClean="0"/>
              <a:t>2014/1/24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4192E-48A1-41E8-985C-4D6CDCC540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981200" cy="4388644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58674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6C9C96-E9B7-4F36-8A75-5FFDF2AEAED3}" type="datetimeFigureOut">
              <a:rPr lang="zh-TW" altLang="en-US" smtClean="0"/>
              <a:t>2014/1/24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4192E-48A1-41E8-985C-4D6CDCC540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6C9C96-E9B7-4F36-8A75-5FFDF2AEAED3}" type="datetimeFigureOut">
              <a:rPr lang="zh-TW" altLang="en-US" smtClean="0"/>
              <a:t>2014/1/24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4192E-48A1-41E8-985C-4D6CDCC540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805416"/>
            <a:ext cx="4322136" cy="4343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49614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976478" y="964110"/>
            <a:ext cx="30861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3200400"/>
            <a:ext cx="3200400" cy="857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4" y="3184923"/>
            <a:ext cx="2090737" cy="1958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3200400"/>
            <a:ext cx="16002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028700"/>
            <a:ext cx="3200400" cy="21717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314450"/>
            <a:ext cx="3200400" cy="18859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3200400"/>
            <a:ext cx="4953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3200400"/>
            <a:ext cx="5334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1828800"/>
            <a:ext cx="5638800" cy="137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1600200"/>
            <a:ext cx="5638800" cy="1600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3200400"/>
            <a:ext cx="13716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013754"/>
            <a:ext cx="5718048" cy="7331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6C9C96-E9B7-4F36-8A75-5FFDF2AEAED3}" type="datetimeFigureOut">
              <a:rPr lang="zh-TW" altLang="en-US" smtClean="0"/>
              <a:t>2014/1/24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4192E-48A1-41E8-985C-4D6CDCC540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301698"/>
            <a:ext cx="850392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384048"/>
            <a:ext cx="8156448" cy="58293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510358"/>
            <a:ext cx="36576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6858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6C9C96-E9B7-4F36-8A75-5FFDF2AEAED3}" type="datetimeFigureOut">
              <a:rPr lang="zh-TW" altLang="en-US" smtClean="0"/>
              <a:t>2014/1/24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4192E-48A1-41E8-985C-4D6CDCC540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301699"/>
            <a:ext cx="886708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384048"/>
            <a:ext cx="7772400" cy="6858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57312"/>
            <a:ext cx="4040188" cy="47982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1357312"/>
            <a:ext cx="4041775" cy="47982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844278"/>
            <a:ext cx="4040188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844278"/>
            <a:ext cx="4041775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6C9C96-E9B7-4F36-8A75-5FFDF2AEAED3}" type="datetimeFigureOut">
              <a:rPr lang="zh-TW" altLang="en-US" smtClean="0"/>
              <a:t>2014/1/24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4192E-48A1-41E8-985C-4D6CDCC540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510358"/>
            <a:ext cx="45720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510358"/>
            <a:ext cx="36576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6C9C96-E9B7-4F36-8A75-5FFDF2AEAED3}" type="datetimeFigureOut">
              <a:rPr lang="zh-TW" altLang="en-US" smtClean="0"/>
              <a:t>2014/1/24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4192E-48A1-41E8-985C-4D6CDCC540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6C9C96-E9B7-4F36-8A75-5FFDF2AEAED3}" type="datetimeFigureOut">
              <a:rPr lang="zh-TW" altLang="en-US" smtClean="0"/>
              <a:t>2014/1/24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4192E-48A1-41E8-985C-4D6CDCC540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04787"/>
            <a:ext cx="8229600" cy="871538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076325"/>
            <a:ext cx="2514600" cy="3429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076325"/>
            <a:ext cx="5486400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6C9C96-E9B7-4F36-8A75-5FFDF2AEAED3}" type="datetimeFigureOut">
              <a:rPr lang="zh-TW" altLang="en-US" smtClean="0"/>
              <a:t>2014/1/24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4192E-48A1-41E8-985C-4D6CDCC540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40852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413771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31177" y="898342"/>
            <a:ext cx="99572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330939"/>
            <a:ext cx="6858000" cy="52631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420336"/>
            <a:ext cx="8778240" cy="372010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862608"/>
            <a:ext cx="6858000" cy="51435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83577" y="1012642"/>
            <a:ext cx="99572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36684" y="1090014"/>
            <a:ext cx="99572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41625"/>
            <a:ext cx="2133600" cy="273844"/>
          </a:xfrm>
        </p:spPr>
        <p:txBody>
          <a:bodyPr/>
          <a:lstStyle>
            <a:extLst/>
          </a:lstStyle>
          <a:p>
            <a:fld id="{276C9C96-E9B7-4F36-8A75-5FFDF2AEAED3}" type="datetimeFigureOut">
              <a:rPr lang="zh-TW" altLang="en-US" smtClean="0"/>
              <a:t>2014/1/24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41625"/>
            <a:ext cx="5562600" cy="273844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41625"/>
            <a:ext cx="457200" cy="273844"/>
          </a:xfrm>
        </p:spPr>
        <p:txBody>
          <a:bodyPr/>
          <a:lstStyle>
            <a:extLst/>
          </a:lstStyle>
          <a:p>
            <a:fld id="{F5A4192E-48A1-41E8-985C-4D6CDCC540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337670"/>
            <a:ext cx="77724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76C9C96-E9B7-4F36-8A75-5FFDF2AEAED3}" type="datetimeFigureOut">
              <a:rPr lang="zh-TW" altLang="en-US" smtClean="0"/>
              <a:t>2014/1/24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4812507"/>
            <a:ext cx="55626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48125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5A4192E-48A1-41E8-985C-4D6CDCC540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7812360" y="195486"/>
            <a:ext cx="1158280" cy="4388644"/>
          </a:xfrm>
        </p:spPr>
        <p:txBody>
          <a:bodyPr/>
          <a:lstStyle/>
          <a:p>
            <a:r>
              <a:rPr lang="zh-TW" altLang="en-US" sz="6000" dirty="0" smtClean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懺悔</a:t>
            </a:r>
            <a:r>
              <a:rPr lang="zh-TW" altLang="en-US" sz="6000" dirty="0" smtClean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愿文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609600" y="123478"/>
            <a:ext cx="7418784" cy="4896544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latin typeface="王漢宗顏楷體繁" pitchFamily="2" charset="-120"/>
                <a:ea typeface="王漢宗顏楷體繁" pitchFamily="2" charset="-120"/>
              </a:rPr>
              <a:t>弟子 誠惶誠恐 虔心</a:t>
            </a:r>
            <a:r>
              <a:rPr lang="zh-TW" altLang="en-US" sz="6000" dirty="0" smtClean="0">
                <a:latin typeface="王漢宗顏楷體繁" pitchFamily="2" charset="-120"/>
                <a:ea typeface="王漢宗顏楷體繁" pitchFamily="2" charset="-120"/>
              </a:rPr>
              <a:t>跪在</a:t>
            </a:r>
            <a:br>
              <a:rPr lang="zh-TW" altLang="en-US" sz="6000" dirty="0" smtClean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6000" dirty="0" smtClean="0">
                <a:latin typeface="王漢宗顏楷體繁" pitchFamily="2" charset="-120"/>
                <a:ea typeface="王漢宗顏楷體繁" pitchFamily="2" charset="-120"/>
              </a:rPr>
              <a:t>明明上帝蓮</a:t>
            </a:r>
            <a:r>
              <a:rPr lang="zh-TW" altLang="en-US" sz="6000" dirty="0" smtClean="0">
                <a:latin typeface="王漢宗顏楷體繁" pitchFamily="2" charset="-120"/>
                <a:ea typeface="王漢宗顏楷體繁" pitchFamily="2" charset="-120"/>
              </a:rPr>
              <a:t>下 為</a:t>
            </a:r>
            <a:r>
              <a:rPr lang="zh-TW" altLang="en-US" sz="6000" dirty="0" smtClean="0">
                <a:latin typeface="王漢宗顏楷體繁" pitchFamily="2" charset="-120"/>
                <a:ea typeface="王漢宗顏楷體繁" pitchFamily="2" charset="-120"/>
              </a:rPr>
              <a:t>表明心愿</a:t>
            </a:r>
            <a:r>
              <a:rPr lang="zh-TW" altLang="en-US" sz="6000" dirty="0" smtClean="0">
                <a:latin typeface="王漢宗顏楷體繁" pitchFamily="2" charset="-120"/>
                <a:ea typeface="王漢宗顏楷體繁" pitchFamily="2" charset="-120"/>
              </a:rPr>
              <a:t>事 竊</a:t>
            </a:r>
            <a:r>
              <a:rPr lang="zh-TW" altLang="en-US" sz="6000" dirty="0" smtClean="0">
                <a:latin typeface="王漢宗顏楷體繁" pitchFamily="2" charset="-120"/>
                <a:ea typeface="王漢宗顏楷體繁" pitchFamily="2" charset="-120"/>
              </a:rPr>
              <a:t>以弟子自求道修道以來</a:t>
            </a:r>
            <a:br>
              <a:rPr lang="zh-TW" altLang="en-US" sz="6000" dirty="0" smtClean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6000" dirty="0" smtClean="0">
                <a:latin typeface="王漢宗顏楷體繁" pitchFamily="2" charset="-120"/>
                <a:ea typeface="王漢宗顏楷體繁" pitchFamily="2" charset="-120"/>
              </a:rPr>
              <a:t>深蒙</a:t>
            </a:r>
            <a:br>
              <a:rPr lang="zh-TW" altLang="en-US" sz="6000" dirty="0" smtClean="0">
                <a:latin typeface="王漢宗顏楷體繁" pitchFamily="2" charset="-120"/>
                <a:ea typeface="王漢宗顏楷體繁" pitchFamily="2" charset="-120"/>
              </a:rPr>
            </a:br>
            <a:endParaRPr lang="zh-TW" altLang="en-US" sz="6000" dirty="0">
              <a:latin typeface="王漢宗顏楷體繁" pitchFamily="2" charset="-120"/>
              <a:ea typeface="王漢宗顏楷體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765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956376" y="267494"/>
            <a:ext cx="1187624" cy="4388644"/>
          </a:xfrm>
        </p:spPr>
        <p:txBody>
          <a:bodyPr/>
          <a:lstStyle/>
          <a:p>
            <a:r>
              <a:rPr lang="zh-TW" altLang="en-US" sz="60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懺悔愿文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7274768" cy="4742034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皇母慈憫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祖師浩德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師尊師母大德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無邊 前人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苦口婆心指導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成全 始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知天道之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寶貴 玄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祖沾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恩 無奈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寸功未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立 慚愧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563411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40352" y="123478"/>
            <a:ext cx="1296144" cy="4388644"/>
          </a:xfrm>
        </p:spPr>
        <p:txBody>
          <a:bodyPr/>
          <a:lstStyle/>
          <a:p>
            <a:r>
              <a:rPr lang="zh-TW" altLang="en-US" sz="60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懺悔愿文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7130752" cy="4742034"/>
          </a:xfrm>
        </p:spPr>
        <p:txBody>
          <a:bodyPr>
            <a:normAutofit fontScale="40000" lnSpcReduction="20000"/>
          </a:bodyPr>
          <a:lstStyle/>
          <a:p>
            <a:endParaRPr lang="en-US" altLang="zh-TW" sz="13500" dirty="0" smtClean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13500" dirty="0" smtClean="0">
                <a:latin typeface="王漢宗顏楷體繁" pitchFamily="2" charset="-120"/>
                <a:ea typeface="王漢宗顏楷體繁" pitchFamily="2" charset="-120"/>
              </a:rPr>
              <a:t>萬分數年前因</a:t>
            </a:r>
            <a:r>
              <a:rPr lang="zh-TW" altLang="en-US" sz="13500" dirty="0">
                <a:latin typeface="王漢宗顏楷體繁" pitchFamily="2" charset="-120"/>
                <a:ea typeface="王漢宗顏楷體繁" pitchFamily="2" charset="-120"/>
              </a:rPr>
              <a:t>一時迷</a:t>
            </a:r>
            <a:r>
              <a:rPr lang="zh-TW" altLang="en-US" sz="13500" dirty="0" smtClean="0">
                <a:latin typeface="王漢宗顏楷體繁" pitchFamily="2" charset="-120"/>
                <a:ea typeface="王漢宗顏楷體繁" pitchFamily="2" charset="-120"/>
              </a:rPr>
              <a:t>昧 冤孽上身 開齋</a:t>
            </a:r>
            <a:r>
              <a:rPr lang="zh-TW" altLang="en-US" sz="13500" dirty="0">
                <a:latin typeface="王漢宗顏楷體繁" pitchFamily="2" charset="-120"/>
                <a:ea typeface="王漢宗顏楷體繁" pitchFamily="2" charset="-120"/>
              </a:rPr>
              <a:t>破戒罪該萬死今又蒙前人點傳師成全警醒愚</a:t>
            </a:r>
            <a:r>
              <a:rPr lang="zh-TW" altLang="en-US" sz="13500" dirty="0" smtClean="0">
                <a:latin typeface="王漢宗顏楷體繁" pitchFamily="2" charset="-120"/>
                <a:ea typeface="王漢宗顏楷體繁" pitchFamily="2" charset="-120"/>
              </a:rPr>
              <a:t>迷 今</a:t>
            </a:r>
            <a:r>
              <a:rPr lang="zh-TW" altLang="en-US" sz="13500" dirty="0">
                <a:latin typeface="王漢宗顏楷體繁" pitchFamily="2" charset="-120"/>
                <a:ea typeface="王漢宗顏楷體繁" pitchFamily="2" charset="-120"/>
              </a:rPr>
              <a:t>願在</a:t>
            </a:r>
            <a:br>
              <a:rPr lang="zh-TW" altLang="en-US" sz="135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13500" dirty="0">
                <a:latin typeface="王漢宗顏楷體繁" pitchFamily="2" charset="-120"/>
                <a:ea typeface="王漢宗顏楷體繁" pitchFamily="2" charset="-120"/>
              </a:rPr>
              <a:t>皇母蓮前實心</a:t>
            </a:r>
            <a:r>
              <a:rPr lang="zh-TW" altLang="en-US" sz="13500" dirty="0" smtClean="0">
                <a:latin typeface="王漢宗顏楷體繁" pitchFamily="2" charset="-120"/>
                <a:ea typeface="王漢宗顏楷體繁" pitchFamily="2" charset="-120"/>
              </a:rPr>
              <a:t>懺悔</a:t>
            </a:r>
            <a:endParaRPr lang="zh-TW" altLang="en-US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238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812360" y="339502"/>
            <a:ext cx="1158280" cy="4327130"/>
          </a:xfrm>
        </p:spPr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6000" dirty="0" smtClean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懺悔</a:t>
            </a:r>
            <a:r>
              <a:rPr lang="zh-TW" altLang="en-US" sz="60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愿文</a:t>
            </a:r>
            <a:r>
              <a:rPr lang="en-US" altLang="zh-TW" sz="6000" dirty="0"/>
              <a:t/>
            </a:r>
            <a:br>
              <a:rPr lang="en-US" altLang="zh-TW" sz="6000" dirty="0"/>
            </a:b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6986736" cy="4814042"/>
          </a:xfrm>
        </p:spPr>
        <p:txBody>
          <a:bodyPr>
            <a:normAutofit fontScale="70000" lnSpcReduction="20000"/>
          </a:bodyPr>
          <a:lstStyle/>
          <a:p>
            <a:endParaRPr lang="en-US" altLang="zh-TW" sz="9600" dirty="0" smtClean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9600" dirty="0" smtClean="0">
                <a:latin typeface="王漢宗顏楷體繁" pitchFamily="2" charset="-120"/>
                <a:ea typeface="王漢宗顏楷體繁" pitchFamily="2" charset="-120"/>
              </a:rPr>
              <a:t>痛改前非</a:t>
            </a:r>
            <a:r>
              <a:rPr lang="zh-TW" altLang="en-US" sz="9600" dirty="0">
                <a:latin typeface="王漢宗顏楷體繁" pitchFamily="2" charset="-120"/>
                <a:ea typeface="王漢宗顏楷體繁" pitchFamily="2" charset="-120"/>
              </a:rPr>
              <a:t>重發心愿尊師重道謹守佛規清口茹素始終如一千魔萬考永不退</a:t>
            </a:r>
            <a:r>
              <a:rPr lang="zh-TW" altLang="en-US" sz="9600" dirty="0" smtClean="0">
                <a:latin typeface="王漢宗顏楷體繁" pitchFamily="2" charset="-120"/>
                <a:ea typeface="王漢宗顏楷體繁" pitchFamily="2" charset="-120"/>
              </a:rPr>
              <a:t>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236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812360" y="339502"/>
            <a:ext cx="1261120" cy="4388644"/>
          </a:xfrm>
        </p:spPr>
        <p:txBody>
          <a:bodyPr/>
          <a:lstStyle/>
          <a:p>
            <a:r>
              <a:rPr lang="zh-TW" altLang="en-US" sz="54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懺悔愿文</a:t>
            </a:r>
            <a:endParaRPr lang="zh-TW" altLang="en-US" sz="54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7130752" cy="4670026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如有虛心假意陽奉陰違心口不一不照愿實行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者願受天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譴雷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誅弟子  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俯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伏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百叩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中華民國 年歲次 月 日立</a:t>
            </a:r>
          </a:p>
          <a:p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66802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</TotalTime>
  <Words>90</Words>
  <Application>Microsoft Office PowerPoint</Application>
  <PresentationFormat>如螢幕大小 (16:9)</PresentationFormat>
  <Paragraphs>12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地鐵</vt:lpstr>
      <vt:lpstr>懺悔愿文 </vt:lpstr>
      <vt:lpstr>懺悔愿文</vt:lpstr>
      <vt:lpstr>懺悔愿文</vt:lpstr>
      <vt:lpstr>           懺悔愿文           </vt:lpstr>
      <vt:lpstr>懺悔愿文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懺悔愿文 </dc:title>
  <dc:creator>345mp3@livemail.tw</dc:creator>
  <cp:lastModifiedBy>345mp3@livemail.tw</cp:lastModifiedBy>
  <cp:revision>4</cp:revision>
  <dcterms:created xsi:type="dcterms:W3CDTF">2014-01-24T01:51:54Z</dcterms:created>
  <dcterms:modified xsi:type="dcterms:W3CDTF">2014-01-24T02:48:01Z</dcterms:modified>
</cp:coreProperties>
</file>