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33C720F-6FB7-4780-90D1-AC676D4796C7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4D642D6-B2A7-4537-8BB1-814DD9EACB0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05990" y="267495"/>
            <a:ext cx="1014264" cy="4327130"/>
          </a:xfrm>
        </p:spPr>
        <p:txBody>
          <a:bodyPr/>
          <a:lstStyle/>
          <a:p>
            <a:r>
              <a:rPr lang="zh-TW" altLang="en-US" sz="5400" dirty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引保師當愿文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490792" cy="474203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虔心跪在，明明上帝蓮下，今天願引願保大眾求，發一大道，性理真傳，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/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如若引入保入，左道旁門，邪教白蓮，哄騙人之錢財者，願受天譴雷誅</a:t>
            </a:r>
            <a:r>
              <a:rPr lang="zh-TW" altLang="en-US" b="1" dirty="0"/>
              <a:t>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6622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然力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</TotalTime>
  <Words>6</Words>
  <Application>Microsoft Office PowerPoint</Application>
  <PresentationFormat>如螢幕大小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自然力</vt:lpstr>
      <vt:lpstr>引保師當愿文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引保師當愿文</dc:title>
  <dc:creator>345mp3@livemail.tw</dc:creator>
  <cp:lastModifiedBy>345mp3@livemail.tw</cp:lastModifiedBy>
  <cp:revision>2</cp:revision>
  <dcterms:created xsi:type="dcterms:W3CDTF">2014-01-23T10:51:35Z</dcterms:created>
  <dcterms:modified xsi:type="dcterms:W3CDTF">2014-01-23T10:56:16Z</dcterms:modified>
</cp:coreProperties>
</file>