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5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598601-F4E6-4911-A936-41F97F17D3D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FA06213-5B25-45A8-A858-BF6B6F6985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1014264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壇主愿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683568" y="195486"/>
            <a:ext cx="7488832" cy="4388644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表文呈奏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/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弟子　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立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愿三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位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代表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　等誠惶誠恐虔心跪在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/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明明上帝蓮下為表明心愿事竊以 弟子等自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得道</a:t>
            </a:r>
            <a:endParaRPr lang="zh-TW" altLang="en-US" sz="54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865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956376" y="267494"/>
            <a:ext cx="1086272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壇主愿</a:t>
            </a:r>
            <a:endParaRPr lang="zh-TW" altLang="en-US" sz="6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058744" cy="4742034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以來深蒙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皇母  慈憫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祖師浩德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師尊師母大德無邊前人點傳師慈悲成全始知天道寶貴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玄祖沾恩此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恩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59705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1014264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壇主愿</a:t>
            </a:r>
            <a:endParaRPr lang="zh-TW" altLang="en-US" sz="6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130752" cy="4742034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此德難報萬一今天蒙前人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慈悲提拔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為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壇主 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副壇主辦事人員之職聞聽之下甚為惶恐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恐誤天事有愧職責今願在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endParaRPr lang="zh-TW" altLang="en-US" sz="5400" dirty="0">
              <a:latin typeface="王漢宗顏楷體繁" pitchFamily="2" charset="-120"/>
              <a:ea typeface="王漢宗顏楷體繁" pitchFamily="2" charset="-120"/>
            </a:endParaRPr>
          </a:p>
          <a:p>
            <a:endParaRPr lang="zh-TW" altLang="en-US" sz="5400" dirty="0"/>
          </a:p>
          <a:p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0737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028384" y="195486"/>
            <a:ext cx="1014264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壇主愿</a:t>
            </a:r>
            <a:endParaRPr lang="zh-TW" altLang="en-US" sz="6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058744" cy="4670026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皇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母蓮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前重發心愿尊師重道謹守佛規捨身辦道財法雙施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清口茹素改毛病去脾氣三清四正追隨前人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始終如一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644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812360" y="267494"/>
            <a:ext cx="1230288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壇主愿</a:t>
            </a:r>
            <a:endParaRPr lang="zh-TW" altLang="en-US" sz="6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6986736" cy="4814042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赴湯蹈火萬勞不辭同心同德共駕法船負責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了愿千魔萬考永不退志如有虛心假意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陽奉陰違畏難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退志不照愿實行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者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73349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956376" y="267494"/>
            <a:ext cx="1014264" cy="4327130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壇主愿</a:t>
            </a:r>
            <a:endParaRPr lang="zh-TW" altLang="en-US" sz="6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6914728" cy="4670026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願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受天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譴雷誅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弟子　</a:t>
            </a:r>
            <a:r>
              <a:rPr lang="en-US" altLang="zh-TW" sz="5400" dirty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立愿三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位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代表</a:t>
            </a:r>
            <a:r>
              <a:rPr lang="en-US" altLang="zh-TW" sz="5400" dirty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　等俯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伏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百叩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中華民國　　　年歲次　　　　月　　日立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/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endParaRPr lang="zh-TW" altLang="en-US" sz="5400" dirty="0"/>
          </a:p>
          <a:p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491203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</TotalTime>
  <Words>86</Words>
  <Application>Microsoft Office PowerPoint</Application>
  <PresentationFormat>如螢幕大小 (16:9)</PresentationFormat>
  <Paragraphs>12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地鐵</vt:lpstr>
      <vt:lpstr>壇主愿</vt:lpstr>
      <vt:lpstr>壇主愿</vt:lpstr>
      <vt:lpstr>壇主愿</vt:lpstr>
      <vt:lpstr>壇主愿</vt:lpstr>
      <vt:lpstr>壇主愿</vt:lpstr>
      <vt:lpstr>壇主愿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壇主愿</dc:title>
  <dc:creator>345mp3@livemail.tw</dc:creator>
  <cp:lastModifiedBy>345mp3@livemail.tw</cp:lastModifiedBy>
  <cp:revision>5</cp:revision>
  <dcterms:created xsi:type="dcterms:W3CDTF">2014-01-26T12:46:11Z</dcterms:created>
  <dcterms:modified xsi:type="dcterms:W3CDTF">2014-01-26T13:02:40Z</dcterms:modified>
</cp:coreProperties>
</file>