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64" r:id="rId3"/>
    <p:sldId id="268" r:id="rId4"/>
    <p:sldId id="267" r:id="rId5"/>
    <p:sldId id="273" r:id="rId6"/>
    <p:sldId id="274" r:id="rId7"/>
    <p:sldId id="266" r:id="rId8"/>
    <p:sldId id="270" r:id="rId9"/>
    <p:sldId id="272" r:id="rId10"/>
    <p:sldId id="269" r:id="rId11"/>
    <p:sldId id="271" r:id="rId12"/>
    <p:sldId id="265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4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2014/3/18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2014/3/18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三天法會立愿表文</a:t>
            </a:r>
            <a:endParaRPr lang="zh-TW" altLang="en-US" sz="40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en-US" altLang="zh-TW" sz="4000" dirty="0" smtClean="0">
                <a:ea typeface="全真顏體" pitchFamily="49" charset="-120"/>
              </a:rPr>
              <a:t>      </a:t>
            </a:r>
            <a:r>
              <a:rPr lang="zh-TW" altLang="zh-TW" sz="4000" dirty="0" smtClean="0">
                <a:ea typeface="全真顏體" pitchFamily="49" charset="-120"/>
              </a:rPr>
              <a:t>表</a:t>
            </a:r>
            <a:r>
              <a:rPr lang="zh-TW" altLang="zh-TW" sz="4000" dirty="0">
                <a:ea typeface="全真顏體" pitchFamily="49" charset="-120"/>
              </a:rPr>
              <a:t>文呈</a:t>
            </a:r>
            <a:r>
              <a:rPr lang="zh-TW" altLang="zh-TW" sz="4000" dirty="0" smtClean="0">
                <a:ea typeface="全真顏體" pitchFamily="49" charset="-120"/>
              </a:rPr>
              <a:t>奏</a:t>
            </a:r>
            <a:r>
              <a:rPr lang="en-US" altLang="zh-TW" sz="4000" dirty="0" smtClean="0">
                <a:ea typeface="全真顏體" pitchFamily="49" charset="-120"/>
              </a:rPr>
              <a:t>                  </a:t>
            </a:r>
            <a:r>
              <a:rPr lang="en-US" altLang="zh-TW" sz="4000" dirty="0" err="1" smtClean="0">
                <a:ea typeface="全真顏體" pitchFamily="49" charset="-120"/>
              </a:rPr>
              <a:t>弟子</a:t>
            </a:r>
            <a:r>
              <a:rPr lang="zh-TW" altLang="en-US" sz="4000" dirty="0">
                <a:ea typeface="全真顏體" pitchFamily="49" charset="-120"/>
              </a:rPr>
              <a:t>○ ○ </a:t>
            </a:r>
            <a:r>
              <a:rPr lang="zh-TW" altLang="en-US" sz="4000" dirty="0" smtClean="0">
                <a:ea typeface="全真顏體" pitchFamily="49" charset="-120"/>
              </a:rPr>
              <a:t>○</a:t>
            </a:r>
            <a:r>
              <a:rPr lang="zh-TW" altLang="zh-TW" sz="4000" dirty="0" smtClean="0">
                <a:ea typeface="全真顏體" pitchFamily="49" charset="-120"/>
              </a:rPr>
              <a:t>等</a:t>
            </a:r>
            <a:r>
              <a:rPr lang="zh-TW" altLang="zh-TW" sz="4000" dirty="0">
                <a:ea typeface="全真顏體" pitchFamily="49" charset="-120"/>
              </a:rPr>
              <a:t>誠惶誠恐虔心跪</a:t>
            </a:r>
            <a:r>
              <a:rPr lang="zh-TW" altLang="zh-TW" sz="4000" dirty="0" smtClean="0">
                <a:ea typeface="全真顏體" pitchFamily="49" charset="-120"/>
              </a:rPr>
              <a:t>在</a:t>
            </a:r>
            <a:r>
              <a:rPr lang="en-US" altLang="zh-TW" sz="4000" dirty="0" smtClean="0">
                <a:ea typeface="全真顏體" pitchFamily="49" charset="-120"/>
              </a:rPr>
              <a:t>                     </a:t>
            </a:r>
            <a:r>
              <a:rPr lang="zh-TW" altLang="zh-TW" sz="4000" dirty="0" smtClean="0">
                <a:ea typeface="全真顏體" pitchFamily="49" charset="-120"/>
              </a:rPr>
              <a:t>明明</a:t>
            </a:r>
            <a:r>
              <a:rPr lang="zh-TW" altLang="zh-TW" sz="4000" dirty="0">
                <a:ea typeface="全真顏體" pitchFamily="49" charset="-120"/>
              </a:rPr>
              <a:t>上帝蓮下為表明心愿事竊以</a:t>
            </a:r>
            <a:r>
              <a:rPr lang="en-US" altLang="zh-TW" sz="4000" dirty="0" err="1">
                <a:ea typeface="全真顏體" pitchFamily="49" charset="-120"/>
              </a:rPr>
              <a:t>弟子</a:t>
            </a:r>
            <a:r>
              <a:rPr lang="zh-TW" altLang="zh-TW" sz="4000" dirty="0">
                <a:ea typeface="全真顏體" pitchFamily="49" charset="-120"/>
              </a:rPr>
              <a:t>等自得道以來深</a:t>
            </a:r>
            <a:r>
              <a:rPr lang="zh-TW" altLang="zh-TW" sz="4000" dirty="0" smtClean="0">
                <a:ea typeface="全真顏體" pitchFamily="49" charset="-120"/>
              </a:rPr>
              <a:t>蒙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zh-TW" sz="4000" dirty="0" smtClean="0">
                <a:ea typeface="全真顏體" pitchFamily="49" charset="-120"/>
              </a:rPr>
              <a:t>皇</a:t>
            </a:r>
            <a:r>
              <a:rPr lang="zh-TW" altLang="en-US" sz="4000" dirty="0" smtClean="0">
                <a:ea typeface="全真顏體" pitchFamily="49" charset="-120"/>
              </a:rPr>
              <a:t>母</a:t>
            </a:r>
            <a:r>
              <a:rPr lang="zh-TW" altLang="zh-TW" sz="4000" dirty="0" smtClean="0">
                <a:ea typeface="全真顏體" pitchFamily="49" charset="-120"/>
              </a:rPr>
              <a:t>慈憫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zh-TW" sz="4000" dirty="0" smtClean="0">
                <a:ea typeface="全真顏體" pitchFamily="49" charset="-120"/>
              </a:rPr>
              <a:t>祖師</a:t>
            </a:r>
            <a:r>
              <a:rPr lang="zh-TW" altLang="zh-TW" sz="4000" dirty="0">
                <a:ea typeface="全真顏體" pitchFamily="49" charset="-120"/>
              </a:rPr>
              <a:t>浩</a:t>
            </a:r>
            <a:r>
              <a:rPr lang="zh-TW" altLang="zh-TW" sz="4000" dirty="0" smtClean="0">
                <a:ea typeface="全真顏體" pitchFamily="49" charset="-120"/>
              </a:rPr>
              <a:t>德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zh-TW" sz="4000" dirty="0" smtClean="0">
                <a:ea typeface="全真顏體" pitchFamily="49" charset="-120"/>
              </a:rPr>
              <a:t>師</a:t>
            </a:r>
            <a:r>
              <a:rPr lang="en-US" altLang="zh-TW" sz="4000" dirty="0" smtClean="0">
                <a:ea typeface="全真顏體" pitchFamily="49" charset="-120"/>
              </a:rPr>
              <a:t>尊</a:t>
            </a:r>
            <a:r>
              <a:rPr lang="zh-TW" altLang="en-US" sz="4000" dirty="0" smtClean="0">
                <a:ea typeface="全真顏體" pitchFamily="49" charset="-120"/>
              </a:rPr>
              <a:t>師</a:t>
            </a:r>
            <a:r>
              <a:rPr lang="en-US" altLang="zh-TW" sz="4000" dirty="0" smtClean="0">
                <a:ea typeface="全真顏體" pitchFamily="49" charset="-120"/>
              </a:rPr>
              <a:t>母</a:t>
            </a:r>
            <a:r>
              <a:rPr lang="zh-TW" altLang="zh-TW" sz="4000" dirty="0">
                <a:ea typeface="全真顏體" pitchFamily="49" charset="-120"/>
              </a:rPr>
              <a:t>大慈大悲</a:t>
            </a:r>
            <a:r>
              <a:rPr lang="zh-TW" altLang="zh-TW" sz="4000" dirty="0" smtClean="0">
                <a:ea typeface="全真顏體" pitchFamily="49" charset="-120"/>
              </a:rPr>
              <a:t>救</a:t>
            </a:r>
            <a:r>
              <a:rPr lang="en-US" altLang="zh-TW" sz="4000" dirty="0" err="1" smtClean="0">
                <a:ea typeface="全真顏體" pitchFamily="49" charset="-120"/>
              </a:rPr>
              <a:t>弟子</a:t>
            </a:r>
            <a:r>
              <a:rPr lang="zh-TW" altLang="zh-TW" sz="4000" dirty="0">
                <a:ea typeface="全真顏體" pitchFamily="49" charset="-120"/>
              </a:rPr>
              <a:t>等性命脫出苦海玄祖沾</a:t>
            </a:r>
            <a:r>
              <a:rPr lang="zh-TW" altLang="zh-TW" sz="4000" dirty="0" smtClean="0">
                <a:ea typeface="全真顏體" pitchFamily="49" charset="-120"/>
              </a:rPr>
              <a:t>恩</a:t>
            </a: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569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  <a:t>三天法會立愿表文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>
            <a:normAutofit lnSpcReduction="10000"/>
          </a:bodyPr>
          <a:lstStyle/>
          <a:p>
            <a:r>
              <a:rPr lang="zh-TW" altLang="zh-TW" sz="4800" dirty="0">
                <a:ea typeface="全真顏體" pitchFamily="49" charset="-120"/>
              </a:rPr>
              <a:t>此</a:t>
            </a:r>
            <a:r>
              <a:rPr lang="zh-TW" altLang="zh-TW" sz="4800" dirty="0" smtClean="0">
                <a:ea typeface="全真顏體" pitchFamily="49" charset="-120"/>
              </a:rPr>
              <a:t>恩此</a:t>
            </a:r>
            <a:r>
              <a:rPr lang="zh-TW" altLang="zh-TW" sz="4800" dirty="0">
                <a:ea typeface="全真顏體" pitchFamily="49" charset="-120"/>
              </a:rPr>
              <a:t>德殺身難報今又蒙前人點傳師引保師成全</a:t>
            </a:r>
            <a:r>
              <a:rPr lang="zh-TW" altLang="zh-TW" sz="4800" dirty="0" smtClean="0">
                <a:ea typeface="全真顏體" pitchFamily="49" charset="-120"/>
              </a:rPr>
              <a:t>准許</a:t>
            </a:r>
            <a:r>
              <a:rPr lang="zh-TW" altLang="zh-TW" sz="4800" dirty="0" smtClean="0">
                <a:ea typeface="全真顏體" pitchFamily="49" charset="-120"/>
              </a:rPr>
              <a:t>加入</a:t>
            </a:r>
            <a:r>
              <a:rPr lang="zh-TW" altLang="en-US" sz="4800" dirty="0">
                <a:ea typeface="全真顏體" pitchFamily="49" charset="-120"/>
              </a:rPr>
              <a:t>明德</a:t>
            </a:r>
            <a:r>
              <a:rPr lang="zh-TW" altLang="en-US" sz="4800" dirty="0" smtClean="0">
                <a:ea typeface="全真顏體" pitchFamily="49" charset="-120"/>
              </a:rPr>
              <a:t>新民進</a:t>
            </a:r>
            <a:r>
              <a:rPr lang="zh-TW" altLang="zh-TW" sz="4800" dirty="0" smtClean="0">
                <a:ea typeface="全真顏體" pitchFamily="49" charset="-120"/>
              </a:rPr>
              <a:t>修</a:t>
            </a:r>
            <a:r>
              <a:rPr lang="zh-TW" altLang="zh-TW" sz="4800" dirty="0">
                <a:ea typeface="全真顏體" pitchFamily="49" charset="-120"/>
              </a:rPr>
              <a:t>班蒙受仙佛慈悲顯化警醒愚迷又</a:t>
            </a:r>
            <a:r>
              <a:rPr lang="zh-TW" altLang="zh-TW" sz="4800" dirty="0" smtClean="0">
                <a:ea typeface="全真顏體" pitchFamily="49" charset="-120"/>
              </a:rPr>
              <a:t>蒙前人</a:t>
            </a:r>
            <a:r>
              <a:rPr lang="zh-TW" altLang="zh-TW" sz="4800" dirty="0">
                <a:ea typeface="全真顏體" pitchFamily="49" charset="-120"/>
              </a:rPr>
              <a:t>及各位講師苦口婆心講解道之寶貴</a:t>
            </a:r>
            <a:r>
              <a:rPr lang="zh-TW" altLang="zh-TW" sz="4800" dirty="0" smtClean="0">
                <a:ea typeface="全真顏體" pitchFamily="49" charset="-120"/>
              </a:rPr>
              <a:t>奧妙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  <a:t>三天法會立愿表文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>
            <a:normAutofit/>
          </a:bodyPr>
          <a:lstStyle/>
          <a:p>
            <a:r>
              <a:rPr lang="zh-TW" altLang="zh-TW" sz="4400" dirty="0" smtClean="0">
                <a:ea typeface="全真顏體" pitchFamily="49" charset="-120"/>
              </a:rPr>
              <a:t>已往未來</a:t>
            </a:r>
            <a:r>
              <a:rPr lang="zh-TW" altLang="zh-TW" sz="4400" dirty="0">
                <a:ea typeface="全真顏體" pitchFamily="49" charset="-120"/>
              </a:rPr>
              <a:t>修道之過程</a:t>
            </a:r>
          </a:p>
          <a:p>
            <a:r>
              <a:rPr lang="zh-TW" altLang="zh-TW" sz="4400" dirty="0">
                <a:ea typeface="全真顏體" pitchFamily="49" charset="-120"/>
              </a:rPr>
              <a:t>師</a:t>
            </a:r>
            <a:r>
              <a:rPr lang="en-US" altLang="zh-TW" sz="4400" dirty="0" smtClean="0">
                <a:ea typeface="全真顏體" pitchFamily="49" charset="-120"/>
              </a:rPr>
              <a:t>尊</a:t>
            </a:r>
            <a:r>
              <a:rPr lang="zh-TW" altLang="en-US" sz="4400" dirty="0" smtClean="0">
                <a:ea typeface="全真顏體" pitchFamily="49" charset="-120"/>
              </a:rPr>
              <a:t>師</a:t>
            </a:r>
            <a:r>
              <a:rPr lang="en-US" altLang="zh-TW" sz="4400" dirty="0" smtClean="0">
                <a:ea typeface="全真顏體" pitchFamily="49" charset="-120"/>
              </a:rPr>
              <a:t>母</a:t>
            </a:r>
            <a:r>
              <a:rPr lang="zh-TW" altLang="zh-TW" sz="4400" dirty="0">
                <a:ea typeface="全真顏體" pitchFamily="49" charset="-120"/>
              </a:rPr>
              <a:t>奉天承運普渡三曹之證驗</a:t>
            </a:r>
            <a:r>
              <a:rPr lang="en-US" altLang="zh-TW" sz="4400" dirty="0" err="1">
                <a:ea typeface="全真顏體" pitchFamily="49" charset="-120"/>
              </a:rPr>
              <a:t>弟子</a:t>
            </a:r>
            <a:r>
              <a:rPr lang="zh-TW" altLang="zh-TW" sz="4400" dirty="0">
                <a:ea typeface="全真顏體" pitchFamily="49" charset="-120"/>
              </a:rPr>
              <a:t>等蒙受此種</a:t>
            </a:r>
            <a:r>
              <a:rPr lang="zh-TW" altLang="zh-TW" sz="4400" dirty="0" smtClean="0">
                <a:ea typeface="全真顏體" pitchFamily="49" charset="-120"/>
              </a:rPr>
              <a:t>恩德始</a:t>
            </a:r>
            <a:r>
              <a:rPr lang="zh-TW" altLang="zh-TW" sz="4400" dirty="0">
                <a:ea typeface="全真顏體" pitchFamily="49" charset="-120"/>
              </a:rPr>
              <a:t>知天道至尊至貴感激涕零悔恨過去　天恩師</a:t>
            </a:r>
            <a:r>
              <a:rPr lang="zh-TW" altLang="zh-TW" sz="4400" dirty="0" smtClean="0">
                <a:ea typeface="全真顏體" pitchFamily="49" charset="-120"/>
              </a:rPr>
              <a:t>德</a:t>
            </a:r>
            <a:r>
              <a:rPr lang="zh-TW" altLang="zh-TW" sz="4400" dirty="0">
                <a:ea typeface="全真顏體" pitchFamily="49" charset="-120"/>
              </a:rPr>
              <a:t>未</a:t>
            </a:r>
            <a:r>
              <a:rPr lang="zh-TW" altLang="zh-TW" sz="4400" dirty="0" smtClean="0">
                <a:ea typeface="全真顏體" pitchFamily="49" charset="-120"/>
              </a:rPr>
              <a:t>報</a:t>
            </a:r>
            <a:r>
              <a:rPr lang="zh-TW" altLang="zh-TW" sz="4400" dirty="0">
                <a:ea typeface="全真顏體" pitchFamily="49" charset="-120"/>
              </a:rPr>
              <a:t>洪愿未了慚愧</a:t>
            </a:r>
            <a:r>
              <a:rPr lang="zh-TW" altLang="zh-TW" sz="4400" dirty="0" smtClean="0">
                <a:ea typeface="全真顏體" pitchFamily="49" charset="-120"/>
              </a:rPr>
              <a:t>萬分</a:t>
            </a:r>
            <a:endParaRPr lang="zh-TW" altLang="zh-TW" sz="44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  <a:t>三天法會立愿表文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>
            <a:normAutofit/>
          </a:bodyPr>
          <a:lstStyle/>
          <a:p>
            <a:r>
              <a:rPr lang="zh-TW" altLang="zh-TW" sz="4800" dirty="0">
                <a:ea typeface="全真顏體" pitchFamily="49" charset="-120"/>
              </a:rPr>
              <a:t>今願在</a:t>
            </a:r>
          </a:p>
          <a:p>
            <a:r>
              <a:rPr lang="zh-TW" altLang="zh-TW" sz="4800" dirty="0" smtClean="0">
                <a:ea typeface="全真顏體" pitchFamily="49" charset="-120"/>
              </a:rPr>
              <a:t>皇</a:t>
            </a:r>
            <a:r>
              <a:rPr lang="zh-TW" altLang="en-US" sz="4800" dirty="0" smtClean="0">
                <a:ea typeface="全真顏體" pitchFamily="49" charset="-120"/>
              </a:rPr>
              <a:t>母</a:t>
            </a:r>
            <a:r>
              <a:rPr lang="zh-TW" altLang="zh-TW" sz="4800" dirty="0" smtClean="0">
                <a:ea typeface="全真顏體" pitchFamily="49" charset="-120"/>
              </a:rPr>
              <a:t>蓮</a:t>
            </a:r>
            <a:r>
              <a:rPr lang="zh-TW" altLang="zh-TW" sz="4800" dirty="0">
                <a:ea typeface="全真顏體" pitchFamily="49" charset="-120"/>
              </a:rPr>
              <a:t>前重發心愿尊師重道謹守佛規</a:t>
            </a:r>
            <a:r>
              <a:rPr lang="zh-TW" altLang="zh-TW" sz="4800" dirty="0">
                <a:solidFill>
                  <a:srgbClr val="FF0000"/>
                </a:solidFill>
                <a:ea typeface="全真顏體" pitchFamily="49" charset="-120"/>
              </a:rPr>
              <a:t>重聖輕凡</a:t>
            </a:r>
            <a:r>
              <a:rPr lang="zh-TW" altLang="zh-TW" sz="4800" dirty="0">
                <a:solidFill>
                  <a:srgbClr val="FFFF00"/>
                </a:solidFill>
                <a:ea typeface="全真顏體" pitchFamily="49" charset="-120"/>
              </a:rPr>
              <a:t>財法雙</a:t>
            </a:r>
            <a:r>
              <a:rPr lang="zh-TW" altLang="zh-TW" sz="4800" dirty="0" smtClean="0">
                <a:solidFill>
                  <a:srgbClr val="FFFF00"/>
                </a:solidFill>
                <a:ea typeface="全真顏體" pitchFamily="49" charset="-120"/>
              </a:rPr>
              <a:t>施</a:t>
            </a:r>
            <a:r>
              <a:rPr lang="zh-TW" altLang="zh-TW" sz="4800" dirty="0" smtClean="0">
                <a:solidFill>
                  <a:srgbClr val="FF0000"/>
                </a:solidFill>
                <a:ea typeface="全真顏體" pitchFamily="49" charset="-120"/>
              </a:rPr>
              <a:t>清</a:t>
            </a:r>
            <a:r>
              <a:rPr lang="zh-TW" altLang="zh-TW" sz="4800" dirty="0">
                <a:solidFill>
                  <a:srgbClr val="FF0000"/>
                </a:solidFill>
                <a:ea typeface="全真顏體" pitchFamily="49" charset="-120"/>
              </a:rPr>
              <a:t>口茹素</a:t>
            </a:r>
            <a:r>
              <a:rPr lang="zh-TW" altLang="zh-TW" sz="4800" dirty="0">
                <a:solidFill>
                  <a:srgbClr val="FFFF00"/>
                </a:solidFill>
                <a:ea typeface="全真顏體" pitchFamily="49" charset="-120"/>
              </a:rPr>
              <a:t>捨身辦道</a:t>
            </a:r>
            <a:r>
              <a:rPr lang="zh-TW" altLang="zh-TW" sz="4800" dirty="0">
                <a:solidFill>
                  <a:srgbClr val="FF0000"/>
                </a:solidFill>
                <a:ea typeface="全真顏體" pitchFamily="49" charset="-120"/>
              </a:rPr>
              <a:t>開設佛堂</a:t>
            </a:r>
            <a:r>
              <a:rPr lang="zh-TW" altLang="zh-TW" sz="4800" dirty="0">
                <a:solidFill>
                  <a:srgbClr val="FFFF00"/>
                </a:solidFill>
                <a:ea typeface="全真顏體" pitchFamily="49" charset="-120"/>
              </a:rPr>
              <a:t>開荒下種</a:t>
            </a:r>
            <a:r>
              <a:rPr lang="zh-TW" altLang="zh-TW" sz="4800" dirty="0">
                <a:ea typeface="全真顏體" pitchFamily="49" charset="-120"/>
              </a:rPr>
              <a:t>實心懺悔報恩了愿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339502"/>
            <a:ext cx="946448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  <a:t>三天法會立愿表文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zh-TW" sz="4800" dirty="0" smtClean="0">
                <a:ea typeface="全真顏體" pitchFamily="49" charset="-120"/>
              </a:rPr>
              <a:t>以</a:t>
            </a:r>
            <a:r>
              <a:rPr lang="zh-TW" altLang="zh-TW" sz="4800" dirty="0">
                <a:ea typeface="全真顏體" pitchFamily="49" charset="-120"/>
              </a:rPr>
              <a:t>報　天恩師德於萬一如有虛心</a:t>
            </a:r>
            <a:r>
              <a:rPr lang="zh-TW" altLang="zh-TW" sz="4800" dirty="0" smtClean="0">
                <a:ea typeface="全真顏體" pitchFamily="49" charset="-120"/>
              </a:rPr>
              <a:t>假意立</a:t>
            </a:r>
            <a:r>
              <a:rPr lang="zh-TW" altLang="zh-TW" sz="4800" dirty="0">
                <a:ea typeface="全真顏體" pitchFamily="49" charset="-120"/>
              </a:rPr>
              <a:t>愿不了陽奉陰違不尊師不重道不照愿實行</a:t>
            </a:r>
            <a:r>
              <a:rPr lang="zh-TW" altLang="zh-TW" sz="4800" dirty="0" smtClean="0">
                <a:ea typeface="全真顏體" pitchFamily="49" charset="-120"/>
              </a:rPr>
              <a:t>者願受</a:t>
            </a:r>
            <a:r>
              <a:rPr lang="zh-TW" altLang="en-US" sz="4800" dirty="0" smtClean="0">
                <a:ea typeface="全真顏體" pitchFamily="49" charset="-120"/>
              </a:rPr>
              <a:t>天</a:t>
            </a:r>
            <a:r>
              <a:rPr lang="zh-TW" altLang="en-US" sz="4800" dirty="0">
                <a:ea typeface="全真顏體" pitchFamily="49" charset="-120"/>
              </a:rPr>
              <a:t>譴雷誅</a:t>
            </a:r>
            <a:r>
              <a:rPr lang="en-US" altLang="zh-TW" sz="4000" dirty="0">
                <a:ea typeface="全真顏體" pitchFamily="49" charset="-120"/>
              </a:rPr>
              <a:t> </a:t>
            </a:r>
            <a:endParaRPr lang="zh-TW" altLang="zh-TW" sz="4000" dirty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     </a:t>
            </a:r>
            <a:r>
              <a:rPr lang="en-US" altLang="zh-TW" sz="4000" dirty="0" err="1" smtClean="0">
                <a:ea typeface="全真顏體" pitchFamily="49" charset="-120"/>
              </a:rPr>
              <a:t>弟子</a:t>
            </a:r>
            <a:r>
              <a:rPr lang="zh-TW" altLang="en-US" sz="4000" dirty="0">
                <a:ea typeface="全真顏體" pitchFamily="49" charset="-120"/>
              </a:rPr>
              <a:t>○ ○ </a:t>
            </a:r>
            <a:r>
              <a:rPr lang="zh-TW" altLang="en-US" sz="4000" dirty="0" smtClean="0">
                <a:ea typeface="全真顏體" pitchFamily="49" charset="-120"/>
              </a:rPr>
              <a:t>○ </a:t>
            </a:r>
            <a:r>
              <a:rPr lang="zh-TW" altLang="zh-TW" sz="4000" dirty="0" smtClean="0">
                <a:ea typeface="全真顏體" pitchFamily="49" charset="-120"/>
              </a:rPr>
              <a:t>等</a:t>
            </a:r>
            <a:r>
              <a:rPr lang="zh-TW" altLang="zh-TW" sz="4000" dirty="0">
                <a:ea typeface="全真顏體" pitchFamily="49" charset="-120"/>
              </a:rPr>
              <a:t>俯伏百叩</a:t>
            </a:r>
          </a:p>
          <a:p>
            <a:r>
              <a:rPr lang="zh-TW" altLang="zh-TW" sz="4000" dirty="0" smtClean="0">
                <a:ea typeface="全真顏體" pitchFamily="49" charset="-120"/>
              </a:rPr>
              <a:t>中華民國</a:t>
            </a:r>
            <a:r>
              <a:rPr lang="zh-TW" altLang="en-US" sz="4000" dirty="0">
                <a:ea typeface="全真顏體" pitchFamily="49" charset="-120"/>
              </a:rPr>
              <a:t>○ </a:t>
            </a:r>
            <a:r>
              <a:rPr lang="zh-TW" altLang="en-US" sz="4000" dirty="0" smtClean="0">
                <a:ea typeface="全真顏體" pitchFamily="49" charset="-120"/>
              </a:rPr>
              <a:t>○</a:t>
            </a:r>
            <a:r>
              <a:rPr lang="zh-TW" altLang="zh-TW" sz="4000" dirty="0" smtClean="0">
                <a:ea typeface="全真顏體" pitchFamily="49" charset="-120"/>
              </a:rPr>
              <a:t>年歲次</a:t>
            </a:r>
            <a:r>
              <a:rPr lang="zh-TW" altLang="en-US" sz="4000" dirty="0" smtClean="0">
                <a:ea typeface="全真顏體" pitchFamily="49" charset="-120"/>
              </a:rPr>
              <a:t>○</a:t>
            </a:r>
            <a:r>
              <a:rPr lang="zh-TW" altLang="en-US" sz="4000" dirty="0">
                <a:ea typeface="全真顏體" pitchFamily="49" charset="-120"/>
              </a:rPr>
              <a:t> </a:t>
            </a:r>
            <a:r>
              <a:rPr lang="zh-TW" altLang="en-US" sz="4000" dirty="0" smtClean="0">
                <a:ea typeface="全真顏體" pitchFamily="49" charset="-120"/>
              </a:rPr>
              <a:t>○   ○</a:t>
            </a:r>
            <a:r>
              <a:rPr lang="zh-TW" altLang="zh-TW" sz="4000" dirty="0" smtClean="0">
                <a:ea typeface="全真顏體" pitchFamily="49" charset="-120"/>
              </a:rPr>
              <a:t>月</a:t>
            </a:r>
            <a:r>
              <a:rPr lang="zh-TW" altLang="en-US" sz="4000" dirty="0">
                <a:ea typeface="全真顏體" pitchFamily="49" charset="-120"/>
              </a:rPr>
              <a:t> </a:t>
            </a:r>
            <a:r>
              <a:rPr lang="zh-TW" altLang="en-US" sz="4000" dirty="0" smtClean="0">
                <a:ea typeface="全真顏體" pitchFamily="49" charset="-120"/>
              </a:rPr>
              <a:t>○日</a:t>
            </a:r>
            <a:r>
              <a:rPr lang="zh-TW" altLang="zh-TW" sz="4000" dirty="0" smtClean="0">
                <a:ea typeface="全真顏體" pitchFamily="49" charset="-120"/>
              </a:rPr>
              <a:t>立</a:t>
            </a:r>
            <a:endParaRPr lang="zh-TW" altLang="en-US" sz="4000" dirty="0"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267494"/>
            <a:ext cx="946448" cy="468052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704856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259</TotalTime>
  <Words>209</Words>
  <Application>Microsoft Office PowerPoint</Application>
  <PresentationFormat>如螢幕大小 (16:9)</PresentationFormat>
  <Paragraphs>17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科技</vt:lpstr>
      <vt:lpstr>三天法會立愿表文</vt:lpstr>
      <vt:lpstr>三天法會立愿表文</vt:lpstr>
      <vt:lpstr>三天法會立愿表文</vt:lpstr>
      <vt:lpstr>三天法會立愿表文</vt:lpstr>
      <vt:lpstr>三天法會立愿表文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v345</cp:lastModifiedBy>
  <cp:revision>34</cp:revision>
  <dcterms:created xsi:type="dcterms:W3CDTF">2014-02-15T05:50:45Z</dcterms:created>
  <dcterms:modified xsi:type="dcterms:W3CDTF">2014-03-18T11:54:41Z</dcterms:modified>
</cp:coreProperties>
</file>