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4" r:id="rId9"/>
    <p:sldId id="262" r:id="rId10"/>
    <p:sldId id="266" r:id="rId11"/>
    <p:sldId id="267" r:id="rId12"/>
    <p:sldId id="268" r:id="rId13"/>
    <p:sldId id="269" r:id="rId14"/>
    <p:sldId id="274" r:id="rId15"/>
    <p:sldId id="275" r:id="rId16"/>
    <p:sldId id="276" r:id="rId17"/>
    <p:sldId id="277" r:id="rId18"/>
    <p:sldId id="278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45" autoAdjust="0"/>
  </p:normalViewPr>
  <p:slideViewPr>
    <p:cSldViewPr snapToGrid="0">
      <p:cViewPr varScale="1">
        <p:scale>
          <a:sx n="46" d="100"/>
          <a:sy n="46" d="100"/>
        </p:scale>
        <p:origin x="722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182E29-08A0-4A5B-A809-CAA9C69C0C25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8E607-9A0E-47D7-BE79-62BA90F02E4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033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廿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8E607-9A0E-47D7-BE79-62BA90F02E4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6785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6111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9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731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7865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041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5506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22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851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52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83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49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CFEB-9BE8-4D4A-8C84-8B1AD81DFC29}" type="datetimeFigureOut">
              <a:rPr lang="zh-TW" altLang="en-US" smtClean="0"/>
              <a:t>2018/4/30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FE1B1-15B6-4554-84AF-78480560F5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15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533400" y="0"/>
            <a:ext cx="11475720" cy="6858000"/>
          </a:xfrm>
        </p:spPr>
        <p:txBody>
          <a:bodyPr>
            <a:noAutofit/>
          </a:bodyPr>
          <a:lstStyle/>
          <a:p>
            <a:pPr>
              <a:lnSpc>
                <a:spcPts val="4100"/>
              </a:lnSpc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西元二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  <a:sym typeface="Wingdings 2" panose="05020102010507070707" pitchFamily="18" charset="2"/>
              </a:rPr>
              <a:t>一八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國曆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HK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b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戊戌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農曆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十五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恭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求仙佛指示訓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諸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法無法空非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借形借相而形容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言語應人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耳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人必至誠以初衷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蹟過了而化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泯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修己言行累德行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之言量亦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如是因緣如是中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吾等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諸天神聖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侍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至塵中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不多云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止 </a:t>
            </a:r>
            <a:b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581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白水蒼茫望不盡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道心依稀否寄憑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賢聖模範何所似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用心行持當永恆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德慧恆常何能夠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耐煩耐磨耐煉兮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修道功夫修自己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時時要點勿偏離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白水聖帝  德慧菩薩  偕同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白陽諸位仙真  一同侍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來至凡塵  參叩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再問諸位可安矣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平心靜氣候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              哈哈止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9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金光閃閃人人愛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君子曖曖內德焉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公正不阿莫偏愛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方能引迷出苦淵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笨人笨法亦受用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解脫人世憂惱煩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祖傳心印合同抱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建功立果對其安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吾乃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金公笨祖  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至東土  參叩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問徒孫可皆安舒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吾不多書      哈哈止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085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雲朵飄呀飄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人兒跑啊跑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寶貝找呀找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否在爾心曹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吾倆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雲寶二童  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至東郊  參叩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母畢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不多描      嘻嘻止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72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明明一顆珠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上帝賜兒儲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萬靈以為寶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真宰非特殊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明明上帝萬靈真宰  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諸佛子來至東土  會見我兒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心肝痛呼  孩兒可會見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才稍靜  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  再書            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止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983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直排標題 3"/>
          <p:cNvSpPr>
            <a:spLocks noGrp="1" noChangeArrowheads="1"/>
          </p:cNvSpPr>
          <p:nvPr>
            <p:ph type="title" idx="4294967295"/>
          </p:nvPr>
        </p:nvSpPr>
        <p:spPr>
          <a:xfrm>
            <a:off x="547688" y="457200"/>
            <a:ext cx="10775632" cy="5989319"/>
          </a:xfrm>
          <a:ln/>
        </p:spPr>
        <p:txBody>
          <a:bodyPr vert="eaVert" lIns="90170" tIns="46990" rIns="90170" bIns="46990">
            <a:normAutofit fontScale="90000"/>
          </a:bodyPr>
          <a:lstStyle/>
          <a:p>
            <a:pPr marL="0" indent="0">
              <a:lnSpc>
                <a:spcPct val="130000"/>
              </a:lnSpc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今日裡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叨叨絮絮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會孩兒多言語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將示兒啼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當想起當初時三山坡上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氣數至氣運轉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趕趕兒女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用千方與百計哄騙你們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速下凡速東去創造奇蹟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無奈何六萬年生死流浪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一層層一疊疊裹上汙泥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甫下凡尚思想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故鄉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世紀一世紀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忘了自己忘姓名忘本性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忘了鄉音忘來路忘歸程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忘了約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sym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83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直排標題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60363"/>
            <a:ext cx="10179050" cy="5829300"/>
          </a:xfrm>
          <a:ln/>
        </p:spPr>
        <p:txBody>
          <a:bodyPr vert="eaVert">
            <a:normAutofit fontScale="90000"/>
          </a:bodyPr>
          <a:lstStyle/>
          <a:p>
            <a:pPr marL="0" indent="0">
              <a:lnSpc>
                <a:spcPct val="130000"/>
              </a:lnSpc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從青陽即點化迷子歸途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創造了王與帝一人道體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轉紅陽再點化點醒愚迷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設王教庶民育普遍知悉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而今日轉白陽更加不同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有佛緣有根基道傳於你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真道至尊至貴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為何那不把握人兒多兮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人皆有分類別龍鳳鼠痞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龍與鳳稱其德成就德跡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知曉那世俗的風氣凝聚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遂開出一代的風氣而已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兒大氣兒大肚無所不納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  <a:sym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72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直排標題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243840"/>
            <a:ext cx="11190288" cy="6342698"/>
          </a:xfrm>
          <a:ln/>
        </p:spPr>
        <p:txBody>
          <a:bodyPr vert="eaVert">
            <a:normAutofit fontScale="90000"/>
          </a:bodyPr>
          <a:lstStyle/>
          <a:p>
            <a:pPr marL="0" indent="0">
              <a:lnSpc>
                <a:spcPct val="130000"/>
              </a:lnSpc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任高低任南北共襄盛舉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兒小器任己意無法容眾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賢良子自然要擇木而棲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這世間大多是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芸芸之眾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隨人云隨人走隨奔東西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會子女當要提醒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大肚量多容眾引迷啟迪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                知否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再提提世間真相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成與住壞與空四字而已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爾投胎而落地成為人子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而成長而欣喜事業拓兮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後繼人無遵前事業頹矣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事興起而衰敗垂垂老矣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  <a:sym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788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直排標題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61950"/>
            <a:ext cx="11190288" cy="6224588"/>
          </a:xfrm>
          <a:ln/>
        </p:spPr>
        <p:txBody>
          <a:bodyPr vert="eaVert">
            <a:normAutofit fontScale="90000"/>
          </a:bodyPr>
          <a:lstStyle/>
          <a:p>
            <a:pPr marL="0" indent="0">
              <a:lnSpc>
                <a:spcPct val="130000"/>
              </a:lnSpc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肉身這亦如是借用一世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一口氣能吐納能奔來去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一口氣不自在孰人能理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這世上萬物擇美好美麗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君子者以美利利天下兮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皆自詡君子儒綱常倫理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綱常振倫理復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王道興兮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若人性良善泯如何提及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眾兒女否如是切切偲偲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互敬愛互敬重互相提攜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就了一時功如何保有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功成就而不居何等第一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其色而布施功德思議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如此者尚未能圓滿無極</a:t>
            </a:r>
          </a:p>
        </p:txBody>
      </p:sp>
    </p:spTree>
    <p:extLst>
      <p:ext uri="{BB962C8B-B14F-4D97-AF65-F5344CB8AC3E}">
        <p14:creationId xmlns:p14="http://schemas.microsoft.com/office/powerpoint/2010/main" val="1590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直排標題 3"/>
          <p:cNvSpPr>
            <a:spLocks noGrp="1" noChangeArrowheads="1"/>
          </p:cNvSpPr>
          <p:nvPr>
            <p:ph type="title" idx="4294967295"/>
          </p:nvPr>
        </p:nvSpPr>
        <p:spPr>
          <a:xfrm>
            <a:off x="571500" y="361950"/>
            <a:ext cx="11190288" cy="6224588"/>
          </a:xfrm>
          <a:ln/>
        </p:spPr>
        <p:txBody>
          <a:bodyPr vert="eaVert">
            <a:normAutofit fontScale="90000"/>
          </a:bodyPr>
          <a:lstStyle/>
          <a:p>
            <a:pPr marL="0" indent="0">
              <a:lnSpc>
                <a:spcPct val="130000"/>
              </a:lnSpc>
            </a:pP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事者皆自己而非別人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反躬省細微處點點滴滴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又回復</a:t>
            </a: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相時無有一物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過程中所執著脾氣毛病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功者眾人助天時地利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存感恩而延續切莫負語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其相而歡喜誤會悲泣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學努力而超然瀟灑法喜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一處補一處切莫等待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亡羊了速補牢為時可及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u="sng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非空當踏實好好行事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事辦好言修道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方是可以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成與敗興與衰後人評論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sym typeface="標楷體" panose="03000509000000000000" pitchFamily="65" charset="-120"/>
              </a:rPr>
              <a:t>豈不知於當下暗夜悲淒</a:t>
            </a:r>
          </a:p>
        </p:txBody>
      </p:sp>
    </p:spTree>
    <p:extLst>
      <p:ext uri="{BB962C8B-B14F-4D97-AF65-F5344CB8AC3E}">
        <p14:creationId xmlns:p14="http://schemas.microsoft.com/office/powerpoint/2010/main" val="27644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住其聲而哭泣過了即忘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記教訓天與人至誠合一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與好善與惡一體兩面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超越了其表相方悟真理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空空也無兩端不為己甚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銘記母今日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叮嚀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可否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會兒女心情激動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但細思眾兒女不再迷矇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修真道改脾性努力行進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六道裡欲了脫亦是種因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為兒女能做的唯有等待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待兒女數限至歡喜歸臨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果成就功建立不憂不惱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真不朽德言功人人傳頌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11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547188" y="182880"/>
            <a:ext cx="10974252" cy="6467564"/>
          </a:xfrm>
        </p:spPr>
        <p:txBody>
          <a:bodyPr>
            <a:normAutofit fontScale="90000"/>
          </a:bodyPr>
          <a:lstStyle/>
          <a:p>
            <a:pPr>
              <a:lnSpc>
                <a:spcPts val="4000"/>
              </a:lnSpc>
            </a:pP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海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歸心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德復命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大地大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王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者再臨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吾等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四大天王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侍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至佛庭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畢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一旁立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嘩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嘩止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風吹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德巍巍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金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者不敗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剛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毅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垂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八大金剛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侍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至凡塵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謁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嘩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嘩止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發展不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各尋各有緣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仙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真玲瓏把事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辦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明理心要專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明鏡否拭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亮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反應言行觀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36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薩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陀慈悲而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和藹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迎面皆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笑顏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吾等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萬仙菩薩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隨侍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來至人間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諸位皆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不多批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哈哈止</a:t>
            </a:r>
            <a:b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56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12191999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眾兒女聆聽此亦皆明白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道己修路己走永保己心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憂亦喜喜而復憂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喜兒女知行進偶而迷昏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喜兒女知覺察自會醒悟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憂兒女百年歲無常快速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憂兒女行一場成住壞空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但實相本無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相母亦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惟暗中指引爾前路辨明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知曉兒智仁勇屢屢突破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知曉兒立大愿無始無終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知曉兒繼往聖絕學傳述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知曉兒為大人非彼硜硜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自安慰等待等待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惟等待眾兒女回來天庭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無再有此時刻憂煩惱怒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修一個圓滿滿灼灼光明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好否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37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裡母言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此不再多語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會兒女真歡喜言罷返彼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率眾兒跟隨我回歸理域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待人間三曹任使命完成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咳  退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644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96240" y="365124"/>
            <a:ext cx="11323320" cy="6365459"/>
          </a:xfrm>
        </p:spPr>
        <p:txBody>
          <a:bodyPr>
            <a:noAutofit/>
          </a:bodyPr>
          <a:lstStyle/>
          <a:p>
            <a:pPr marL="0" indent="0">
              <a:lnSpc>
                <a:spcPts val="3300"/>
              </a:lnSpc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曹大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考驗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孰人能過關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人共磨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考得清腫臉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宰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且抓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穩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不落人語淵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罷功果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驗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龍華樂團圓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奉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旨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侍一邊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嘩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嘩止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透本然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禪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機無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染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300"/>
              </a:lnSpc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者傳道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弟同然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悟憚師兄率悟字班隨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至佛壇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畢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哈哈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茂猛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發心愿力宏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300"/>
              </a:lnSpc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師兄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稱謂永續其心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茂猛是也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率茂字班來至佛庭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300"/>
              </a:lnSpc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</a:p>
          <a:p>
            <a:pPr marL="0" indent="0">
              <a:lnSpc>
                <a:spcPts val="3300"/>
              </a:lnSpc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不多批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哈哈止</a:t>
            </a:r>
          </a:p>
          <a:p>
            <a:pPr marL="0" indent="0">
              <a:lnSpc>
                <a:spcPts val="3300"/>
              </a:lnSpc>
              <a:buNone/>
            </a:pP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99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雲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影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徘徊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遊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歷無涯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者解惑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隨人明白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雲遊師姊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率雲字班來至人間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隨即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參叩</a:t>
            </a: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駕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再問眾位安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時有限不多談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哈哈止</a:t>
            </a: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南風習習拂面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門敞開樂開懷</a:t>
            </a: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極目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望去迷瞞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脾氣毛病斟酌改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壽者不亡真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存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 明理立德不朽哉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星光指引北辰拱 賢者自要認明白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我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南極壽星  率八仙隨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皇母下凡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  參叩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領一邊             哈哈止 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24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音通逹本來面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響徹雲霄復心田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部率所願皆改變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變惡向善作聖賢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大者無畏大丈夫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能與天齊浩然先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帥者引導以其正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刑於寡妻家邦圓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雷部大帥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率各部護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駕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至佛壇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參了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母畢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侍立一旁    嘩嘩止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endParaRPr lang="zh-TW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79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-159657" y="566057"/>
            <a:ext cx="1168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關卡重重亦奔前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誠敬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二字勿改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狂爾性且改變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謙恭二字作箴言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者出口與入口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謹言慎行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拔愆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山巔峰否翻越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人努力登靈山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吾等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四大法律主  侍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  來至人間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參  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  護法壇隱一邊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嘩止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6108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17714" y="365124"/>
            <a:ext cx="11974286" cy="6224361"/>
          </a:xfrm>
        </p:spPr>
        <p:txBody>
          <a:bodyPr>
            <a:normAutofit/>
          </a:bodyPr>
          <a:lstStyle/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藕青葉紅蓮花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三教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原來是一家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耶回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二祖清真似  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廣愛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民眾悟本達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吾本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五教聖人  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皇母至塵沙  參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母畢  立一旁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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哈哈止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心嚎啕  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嚎啕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當代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明師責任挑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邁步腳  踏步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盼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盼天時再寬饒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吾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爾師濟公  隨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皇母至塵中  參叩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皇母會見徒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徒等各盡厥职於躬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能体參  而能寬容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師叮嚀  銘記中心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咳止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400"/>
              </a:lnSpc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400"/>
              </a:lnSpc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8321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11901714" cy="6858000"/>
          </a:xfrm>
        </p:spPr>
        <p:txBody>
          <a:bodyPr>
            <a:normAutofit/>
          </a:bodyPr>
          <a:lstStyle/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法華放光引迷濛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正法常存慈圓通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但知地獄吾不懼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愿發行之皆可成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吾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地藏古佛  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 至塵紅  參叩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不多言評          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哈哈止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日悠悠  夜悠悠  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駕舟隨風而順流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慧性啟  覺性啟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我徒覺醒速回頭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我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月慧師母  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東洲  參叩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悠悠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花花世界否回頭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時有限母不多說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500"/>
              </a:lnSpc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咳咳止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800"/>
              </a:lnSpc>
              <a:buNone/>
            </a:pP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ts val="3800"/>
              </a:lnSpc>
              <a:buNone/>
            </a:pP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2008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0"/>
            <a:ext cx="10659256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觀音察色少言語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明悟人人之根基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文過是非莫可取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殊勝法寶當修習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普羅大眾日常裡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賢真真修即奇蹟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菩提常從煩惱覓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薩陀無他以克己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吾等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觀音文殊普賢  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至東土  參了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問賢士可舒  平心靜候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母 批書  我等不語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哈哈止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821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1324</Words>
  <Application>Microsoft Office PowerPoint</Application>
  <PresentationFormat>寬螢幕</PresentationFormat>
  <Paragraphs>215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8" baseType="lpstr">
      <vt:lpstr>新細明體</vt:lpstr>
      <vt:lpstr>標楷體</vt:lpstr>
      <vt:lpstr>Arial</vt:lpstr>
      <vt:lpstr>Calibri</vt:lpstr>
      <vt:lpstr>Calibri Light</vt:lpstr>
      <vt:lpstr>Wingdings 2</vt:lpstr>
      <vt:lpstr>Office 佈景主題</vt:lpstr>
      <vt:lpstr> 西元二一八年　國曆四月三十日 　　    歲次戊戌　農曆三月 十五日                   恭求仙佛指示訓      諸法無法空非空 借形借相而形容     天神言語應人耳 人必至誠以初衷     神蹟過了而化泯 修己言行累德行     聖之言量亦如是 如是因緣如是中          吾等     諸天神聖  侍   母駕  至塵中  參   母駕  不多云                                                   哈哈止  </vt:lpstr>
      <vt:lpstr>      四海歸心  大德復命         天大地大  王者再臨              吾等     四大天王  侍 皇母  至佛庭  參 母畢  一旁立                                                 嘩嘩止      八方風吹  大德巍巍       金者不敗  剛毅永垂    八大金剛  侍 母駕  至凡塵  謁 母畢  不多云           嘩嘩止      萬教發展不一般  各尋各有緣      仙真玲瓏把事辦  明理心要專      菩提明鏡否拭亮  反應言行觀      薩陀慈悲而和藹  迎面皆笑顏            吾等    萬仙菩薩  隨侍 母駕  來至人間  諸位皆好         參過 母駕  不多批談                         哈哈止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今日裡為母我叨叨絮絮 會孩兒多言語將示兒啼 當想起當初時三山坡上 氣數至氣運轉趕趕兒女 用千方與百計哄騙你們 速下凡速東去創造奇蹟 無奈何六萬年生死流浪 一層層一疊疊裹上汙泥 甫下凡尚思想 故鄉老母一世紀一世紀 忘了自己忘姓名忘本性 忘了鄉音忘來路忘歸程 忘了約期 </vt:lpstr>
      <vt:lpstr>從青陽即點化迷子歸途 創造了王與帝一人道體 轉紅陽再點化點醒愚迷 設王教庶民育普遍知悉 而今日轉白陽更加不同 有佛緣有根基道傳於你 或問母得真道至尊至貴 為何那不把握人兒多兮 人皆有分類別龍鳳鼠痞 龍與鳳稱其德成就德跡 知曉那世俗的風氣凝聚 遂開出一代的風氣而已 兒大氣兒大肚無所不納  </vt:lpstr>
      <vt:lpstr>任高低任南北共襄盛舉 兒小器任己意無法容眾 賢良子自然要擇木而棲 這世間大多是芸芸之眾 隨人云隨人走隨奔東西 為母我會子女當要提醒 大肚量多容眾引迷啟迪                 知否 為母我再提提世間真相 成與住壞與空四字而已 爾投胎而落地成為人子 而成長而欣喜事業拓兮 後繼人無遵前事業頹矣 事興起而衰敗垂垂老矣</vt:lpstr>
      <vt:lpstr>肉身這亦如是借用一世 一口氣能吐納能奔來去 一口氣不自在孰人能理 這世上萬物擇美好美麗 君子者以美利利天下兮 皆自詡君子儒綱常倫理 綱常振倫理復王道興兮 若人性良善泯如何提及 眾兒女否如是切切偲偲 互敬愛互敬重互相提攜 成就了一時功如何保有 功成就而不居何等第一 住其色而布施功德思議 如此者尚未能圓滿無極</vt:lpstr>
      <vt:lpstr>壞事者皆自己而非別人 反躬省細微處點點滴滴 又回復空相時無有一物 過程中所執著脾氣毛病 成功者眾人助天時地利 存感恩而延續切莫負語 住其相而歡喜誤會悲泣 學努力而超然瀟灑法喜 壞一處補一處切莫等待 亡羊了速補牢為時可及 空非空當踏實好好行事 事辦好言修道方是可以 成與敗興與衰後人評論 豈不知於當下暗夜悲淒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南極仙翁慈訓 　　　　調寄：温情滿人間</dc:title>
  <dc:creator>ty</dc:creator>
  <cp:lastModifiedBy>資料庫 天道</cp:lastModifiedBy>
  <cp:revision>58</cp:revision>
  <dcterms:created xsi:type="dcterms:W3CDTF">2017-06-20T10:56:31Z</dcterms:created>
  <dcterms:modified xsi:type="dcterms:W3CDTF">2018-04-30T13:06:43Z</dcterms:modified>
</cp:coreProperties>
</file>