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16" r:id="rId2"/>
    <p:sldId id="317" r:id="rId3"/>
    <p:sldId id="324" r:id="rId4"/>
    <p:sldId id="323" r:id="rId5"/>
    <p:sldId id="322" r:id="rId6"/>
    <p:sldId id="304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韓大仙論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、修行者應有風範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韓湘子大仙訓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者有度量兼容並蓄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者守禮節易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俗移風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者常微笑廣結善緣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者存誠意感化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大眾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者顯才藝造福人群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者心謙和色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溫辭婉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者獻愛心溫暖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者用智慧圓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融十方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者捨財富襄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義助貧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者正言語化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惡為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善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韓大仙論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二、凡人與聖人不同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韓湘子大仙訓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世人只知道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一朝一夕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卻知道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千秋萬世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恒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只知道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功名利祿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享受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卻知道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仁義道德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的真理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913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韓大仙論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三、聖人超生了死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韓湘子大仙訓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世人只知道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博學多聞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知識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卻知道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天地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萬物的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只知道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悲歡離合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卻知道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超生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了死的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瀟灑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9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韓大仙論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四、修道人如何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韓大仙、濟公聯合訓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圓其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天下萬事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天下萬理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定其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天下萬變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潛其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天下萬經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虛其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天下萬善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天下萬德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心容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天下萬物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805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韓大仙論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五、修道之大義精神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韓湘子、藍采和大仙　聯合訓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義無反顧於追根溯源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義不容辭於承擔使命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義明豁逹於應對進退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義正無為於學修講辦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義氣持養則坦蕩磊落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義理持重則卓越不阿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義勇持秉則超群絶倫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義忠持恒則超凡入聖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729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2192</TotalTime>
  <Words>107</Words>
  <Application>Microsoft Office PowerPoint</Application>
  <PresentationFormat>如螢幕大小 (16:9)</PresentationFormat>
  <Paragraphs>35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韓大仙論修行 悟見講</vt:lpstr>
      <vt:lpstr>韓大仙論修行 悟見講</vt:lpstr>
      <vt:lpstr>韓大仙論修行 悟見講</vt:lpstr>
      <vt:lpstr>韓大仙論修行 悟見講</vt:lpstr>
      <vt:lpstr>韓大仙論修行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372</cp:revision>
  <dcterms:created xsi:type="dcterms:W3CDTF">2014-02-15T05:50:45Z</dcterms:created>
  <dcterms:modified xsi:type="dcterms:W3CDTF">2018-10-10T07:25:25Z</dcterms:modified>
  <cp:contentStatus/>
</cp:coreProperties>
</file>