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45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8A1B71EB-F26D-46F4-A1BF-AEF348FD9E24}"/>
    <pc:docChg chg="custSel modSld">
      <pc:chgData name="老兄 悟見" userId="d3c841b5715e98f1" providerId="LiveId" clId="{8A1B71EB-F26D-46F4-A1BF-AEF348FD9E24}" dt="2021-10-16T09:08:37.777" v="24" actId="20577"/>
      <pc:docMkLst>
        <pc:docMk/>
      </pc:docMkLst>
      <pc:sldChg chg="modSp mod">
        <pc:chgData name="老兄 悟見" userId="d3c841b5715e98f1" providerId="LiveId" clId="{8A1B71EB-F26D-46F4-A1BF-AEF348FD9E24}" dt="2021-10-16T09:08:37.777" v="24" actId="20577"/>
        <pc:sldMkLst>
          <pc:docMk/>
          <pc:sldMk cId="2451051432" sldId="345"/>
        </pc:sldMkLst>
        <pc:spChg chg="mod">
          <ac:chgData name="老兄 悟見" userId="d3c841b5715e98f1" providerId="LiveId" clId="{8A1B71EB-F26D-46F4-A1BF-AEF348FD9E24}" dt="2021-10-16T09:08:37.777" v="24" actId="20577"/>
          <ac:spMkLst>
            <pc:docMk/>
            <pc:sldMk cId="2451051432" sldId="345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非是道中修辦久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濟公活佛慈训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非是道中修辦久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即能得證九品蓮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非是道中修辦久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即能功成列仙班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非是道中修辦久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即能完備無過愆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非是道中修辦久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即能恣意妄為前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非是道中修辦久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即能享受權利全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非是道中修辦久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即可獨斷而攬權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非是道中修辦久</a:t>
            </a:r>
          </a:p>
          <a:p>
            <a:pPr marL="36576" indent="0" algn="l">
              <a:buNone/>
            </a:pPr>
            <a:r>
              <a:rPr lang="zh-TW" altLang="en-US" sz="3600" b="0" i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即可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隨便輕忽焉</a:t>
            </a:r>
          </a:p>
          <a:p>
            <a:pPr algn="l"/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晚節不保最為可憐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3148</TotalTime>
  <Words>114</Words>
  <Application>Microsoft Office PowerPoint</Application>
  <PresentationFormat>如螢幕大小 (16:9)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標楷體</vt:lpstr>
      <vt:lpstr>Arial</vt:lpstr>
      <vt:lpstr>Calibri</vt:lpstr>
      <vt:lpstr>Franklin Gothic Book</vt:lpstr>
      <vt:lpstr>Wingdings 2</vt:lpstr>
      <vt:lpstr>科技</vt:lpstr>
      <vt:lpstr>非是道中修辦久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2021-10-16T09:08:41Z</dcterms:modified>
  <cp:contentStatus/>
</cp:coreProperties>
</file>