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56" r:id="rId2"/>
    <p:sldId id="357" r:id="rId3"/>
    <p:sldId id="362" r:id="rId4"/>
    <p:sldId id="361" r:id="rId5"/>
    <p:sldId id="360" r:id="rId6"/>
    <p:sldId id="359" r:id="rId7"/>
    <p:sldId id="358" r:id="rId8"/>
    <p:sldId id="331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17" autoAdjust="0"/>
    <p:restoredTop sz="92649" autoAdjust="0"/>
  </p:normalViewPr>
  <p:slideViewPr>
    <p:cSldViewPr>
      <p:cViewPr varScale="1">
        <p:scale>
          <a:sx n="63" d="100"/>
          <a:sy n="63" d="100"/>
        </p:scale>
        <p:origin x="872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金線緊握勤修煉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一、鎮壇詩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彌勒祖師慈訓 </a:t>
            </a: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線緊握勤修煉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心一片無私偏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德深厚得妙玄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徒同心挽有緣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54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金線緊握勤修煉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二、六萬年來大清算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彌勒祖師慈訓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有緣相聚在佛軒   同心同德道闡宣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理天皇母倚閭盼   望兒真修返故園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道劫齊降在末年   三災八難遍宇寰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六萬年來大清算   道真冤孽急討焉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5942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金線緊握勤修煉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三、有仇報仇冤報冤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彌勒祖師慈訓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有仇報仇冤報冤   絕不輕饒放過焉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諸佛菩薩苦苦勸   勸爾行功了業愆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累世有修得妙玄   明瞭真諦復本面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財要明來酒色遠   涵養內德心廣寬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6646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金線緊握勤修煉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四、齊駕法舟渡有緣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彌勒祖師慈訓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大肚能容展笑顏   明道行踐日常間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修道修心除習染   辦道盡心達滿圓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立志發心效聖賢   齊駕法舟渡有緣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道念堅守破萬難   任考不倒志弗變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383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金線緊握勤修煉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五、抱道奉行了誓愿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彌勒祖師慈訓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抱道奉行了誓愿   責任負起任勞怨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真修實辦證品蓮   得善能服膺拳拳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同修之間互助勉   珍惜彼此之因緣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真誠待人無傲慢    處事活潑莫死板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1187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金線緊握勤修煉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六、考驗能過成佛仙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彌勒祖師慈訓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一顆無為心奉獻   一心法前人修辦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三施助道把功建   一心為道勇向前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舉起慧劍荊棘斬   考驗能過成佛仙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真人做主二六間   識得本心佛性顯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2370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金線緊握勤修煉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七、懺悔改過自檢點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彌勒祖師慈訓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放下執著和妄念   自性俱足無增減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懺悔改過自檢點   謹遵佛規慎行言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明德親民止至善   相信真道至永遠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時間有限不多言   望徒孫達本還源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8231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3232</TotalTime>
  <Words>462</Words>
  <Application>Microsoft Office PowerPoint</Application>
  <PresentationFormat>如螢幕大小 (16:9)</PresentationFormat>
  <Paragraphs>42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金線緊握勤修煉 悟見講</vt:lpstr>
      <vt:lpstr>金線緊握勤修煉 悟見講</vt:lpstr>
      <vt:lpstr>金線緊握勤修煉 悟見講</vt:lpstr>
      <vt:lpstr>金線緊握勤修煉 悟見講</vt:lpstr>
      <vt:lpstr>金線緊握勤修煉 悟見講</vt:lpstr>
      <vt:lpstr>金線緊握勤修煉 悟見講</vt:lpstr>
      <vt:lpstr>金線緊握勤修煉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705</cp:revision>
  <dcterms:created xsi:type="dcterms:W3CDTF">2014-02-15T05:50:45Z</dcterms:created>
  <dcterms:modified xsi:type="dcterms:W3CDTF">2020-05-23T04:20:25Z</dcterms:modified>
  <cp:contentStatus/>
</cp:coreProperties>
</file>