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8" r:id="rId8"/>
    <p:sldId id="299" r:id="rId9"/>
    <p:sldId id="307" r:id="rId10"/>
    <p:sldId id="306" r:id="rId11"/>
    <p:sldId id="305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千門萬教只一源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釋」義詳明須一參 「迦」葉廿八到東川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「文」學隨意理一本 「佛」域賢關是先天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千門萬教只一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理貫穿細悟參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如今一貫承天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求道指玄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者乃是真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萬教歸一是真詮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如能參悟一字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一步直超返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十、萬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教一本須速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辜負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上天一心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違背洪誓一難還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久而自知一字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一貫大道是根源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教一本須速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捷足先登一標杆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當為眾人一繩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立杆見影一心前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2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十一、一心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助道即光沾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一言難盡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大眾一心助法壇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一化百千功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一心助道即光沾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5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0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一點靈性本光圓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人為萬物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一點靈性本光圓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如再受師一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頓開茅塞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不知真一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貪瞋癡愛一念間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不知回頭一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根本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只將名利一味觀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一理貫透遍三千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理貫透遍三千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一人得道九祖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一步直超天外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人獨善非聖賢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一人如能化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大眾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同登彼岸一齊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8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歸家認老母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歸家認老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靈性本來是一團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不過迷昧一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忘掉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一墜苦海永難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得此一良機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不可多得一世間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一元會內只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此次得一永安然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00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真理真一為本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真理真一為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一以貫之道內玄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抱元守一結果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萬法歸一我佛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中貫一孔聖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一者包天裹地全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參透一字真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玄妙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勝過讀書一萬卷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78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六、木本水源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一根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者徑也一為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木本水源一根全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我本西方一佛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流落紅塵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一心出家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一心一德覓性天 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一指成佛光千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丈六金身一世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七、一世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苦惱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萬世樂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萬世樂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永世快樂一上仙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不欲再來一東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耐煩一世之道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奉帝一敕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旨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借機一汝談細參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皆要效我一心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一心如是最安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31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八、不得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明師一難言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我一國之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猶能一手拋棄焉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千辛萬苦一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不得明師一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後方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得求真一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菩提樹下一悟玄 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苦盡甘來一世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樂居西天一日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閑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18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道真理真一為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聖輕凡一志堅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爾等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一種貪利之心田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對道一點須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重聖輕凡一志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豈可辜負一良緣 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光陰迅速一瞬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再想一指難上難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8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</TotalTime>
  <Words>343</Words>
  <Application>Microsoft Office PowerPoint</Application>
  <PresentationFormat>如螢幕大小 (16:9)</PresentationFormat>
  <Paragraphs>56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  <vt:lpstr>道真理真一為本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98</cp:revision>
  <dcterms:created xsi:type="dcterms:W3CDTF">2014-02-15T05:50:45Z</dcterms:created>
  <dcterms:modified xsi:type="dcterms:W3CDTF">2016-11-26T07:54:56Z</dcterms:modified>
</cp:coreProperties>
</file>