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97" r:id="rId2"/>
    <p:sldId id="312" r:id="rId3"/>
    <p:sldId id="311" r:id="rId4"/>
    <p:sldId id="310" r:id="rId5"/>
    <p:sldId id="309" r:id="rId6"/>
    <p:sldId id="308" r:id="rId7"/>
    <p:sldId id="307" r:id="rId8"/>
    <p:sldId id="306" r:id="rId9"/>
    <p:sldId id="305" r:id="rId10"/>
    <p:sldId id="296" r:id="rId11"/>
    <p:sldId id="304" r:id="rId12"/>
    <p:sldId id="303" r:id="rId13"/>
    <p:sldId id="302" r:id="rId14"/>
    <p:sldId id="301" r:id="rId15"/>
    <p:sldId id="300" r:id="rId16"/>
    <p:sldId id="299" r:id="rId17"/>
    <p:sldId id="298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又名：道德天尊　聖訓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一、天尊入堂參母駕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道理之寓妙玄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配天地萬端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天真萍水逢道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訓光明無邊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道德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天尊　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旨 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壇 參謁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　告誡良言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大眾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　敬立勿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喧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哈哈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92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、道道非是一般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不二法門顯示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不遠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便在眼前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未入其中難曉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道非是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佛穿衣吃飯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是一貫真傳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真空妙有實授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不能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哄騙人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十一、惟精惟一之傳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金錢皆是阻路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怕入進惡男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事事當參至理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其所以玄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自然空妙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精惟一之傳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堯舜傳授心法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是一貫之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008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十二、朝聞夕死大道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朝聞夕死大道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不外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真空理焉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升堂入室明瞭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天性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率道玄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情枷愛鎖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三飛四安全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七情六慾迷性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怎能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650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十三、當行功德勸化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今生大幸得道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不可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空入寶山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當行功德勸化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到時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能見母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顏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事行告有份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道一貫為先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大學中庸真理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經萬典之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93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十四、今生得道非凡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千萬勿可視輕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脈相接流傳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轉筆再告大眾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今生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非凡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三寶心印口訣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脫八一劫殘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超凡入聖憑據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千萬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勿可輕觀</a:t>
            </a: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860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十五、記住三寶前進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亘古先天玄秘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之無形空圈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記住三寶前進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佛作祖仙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奇緣非小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緣勿再失緣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加功毅力前進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奮鬥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各占魁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202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十六、斯時良辰佳會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今生大幸得道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悟明德妙玄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新民外功勸化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根深葉茂萬千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全賴人辦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不可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一旁不前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斯時良辰佳會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空兩手空拳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怎能歸根見母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班如何登焉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行功全在此際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一心一德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32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十七、一貫便是天道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亘古成佛作祖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在自己心田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我今降鸞垂訓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為渡化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千言萬語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相告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當耳旁流言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一貫便是天道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魯獨一法船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不再多批　辭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訓向前加參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哈哈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退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873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二、天賦真主本原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人之性命雙全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天賦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真主本原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浩然正氣修養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彌六合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無邊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而無內惟微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通天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貫地包含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人之落生賦性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是虛靈一團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89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3752" y="11900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、抱元守一道教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二五之精成體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三五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才能性圓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三教皆言一理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異意同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元守一道教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中精一儒言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萬法歸一佛語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是一貫心傳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739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四、無極大道妙玄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道本無形無象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有形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皆非真傳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真法實授非虛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極大道妙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養性知本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先有後道焉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知本知末良士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透真理神仙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153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五、上乘無為曰道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一字妙玄無盡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可能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徹地包天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有理有氣有象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中下乘分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無為曰道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乘打坐參禪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下乘敲打唸唱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明三乘機關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44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六、夫子之道一貫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夫子之道一貫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率性為原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金剛如是我聞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道德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五千之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大道公正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兼萬善萬端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四通八達惟理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包羅萬象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空圈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425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七、道本無極至理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道本無極至理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救性命回天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下乘種福修善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不過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下世成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甜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了死難曉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之希聖希賢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孔子周遊列國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收下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徒弟三千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03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八、得道不過四賢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成賢七十二位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得道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不過四賢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子貢時常稱嘆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夫子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性道得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凡夫俗子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如同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登天更難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道在人人身上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者真是少焉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230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九、真道普傳於凡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道德天尊訓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傳流道統萬載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不過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一一而傳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時至三期末世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道普傳於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門沿戶尋找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天真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佛子有緣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三教心法傳授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在自打算盤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923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433</TotalTime>
  <Words>374</Words>
  <Application>Microsoft Office PowerPoint</Application>
  <PresentationFormat>如螢幕大小 (16:9)</PresentationFormat>
  <Paragraphs>92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道本無極至理 悟見講</vt:lpstr>
      <vt:lpstr>道本無極至理 悟見講</vt:lpstr>
      <vt:lpstr>道本無極至理 悟見講</vt:lpstr>
      <vt:lpstr>道本無極至理 悟見講</vt:lpstr>
      <vt:lpstr>道本無極至理 悟見講</vt:lpstr>
      <vt:lpstr>道本無極至理 悟見講</vt:lpstr>
      <vt:lpstr>道本無極至理 悟見講</vt:lpstr>
      <vt:lpstr>道本無極至理 悟見講</vt:lpstr>
      <vt:lpstr>道本無極至理 悟見講</vt:lpstr>
      <vt:lpstr>道本無極至理 悟見講</vt:lpstr>
      <vt:lpstr>道本無極至理 悟見講</vt:lpstr>
      <vt:lpstr>道本無極至理 悟見講</vt:lpstr>
      <vt:lpstr>道本無極至理 悟見講</vt:lpstr>
      <vt:lpstr>道本無極至理 悟見講</vt:lpstr>
      <vt:lpstr>道本無極至理 悟見講</vt:lpstr>
      <vt:lpstr>道本無極至理 悟見講</vt:lpstr>
      <vt:lpstr>道本無極至理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161</cp:revision>
  <dcterms:created xsi:type="dcterms:W3CDTF">2014-02-15T05:50:45Z</dcterms:created>
  <dcterms:modified xsi:type="dcterms:W3CDTF">2017-06-29T12:04:03Z</dcterms:modified>
</cp:coreProperties>
</file>