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三期白陽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 道應三期白陽天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道應三期白陽天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良善登法船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鸞翔鳳集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佛殿聚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師徒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一壇無限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歡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師承命真寶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            開啟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慧性明本然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山寶地時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觀照              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念不離真本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三期白陽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十、明理修持行莫怠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修持行莫怠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大志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大愿大功建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知行合一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標杆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聖法心傳時究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理勇進大良棟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天立極鵬程寬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若白蓮塵無染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而不流道念堅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前輩道務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    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為末後才德展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言諄諄細體究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竅會徒再訓勉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11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三期白陽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二、天賦一點良知性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一點良知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           深入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寶藏究妙源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本俱常觀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            修身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立命法地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世修積聞至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          開啟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妙智悟性天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定真誠誠無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妄                落實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修持立中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283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三期白陽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三、仁為己任奔程前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青年皆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才俊             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為己任奔程前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恆持德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涵養               循規蹈矩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步步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寄寓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塵世如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夢幻              富貴榮華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須明穿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聞至道志恆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貫               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堅石穿化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萬難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377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三期白陽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四、君子不器內德固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不器內德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固           虛懷若谷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典謨參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除毛病學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聖賢          去除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脾氣心量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恃才傲物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            智慧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明辨目光遠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鴻鵠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壯志貫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雲霄           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化有緣悟本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86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三期白陽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五、借假修真遵理進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假修真遵理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              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默自持立風範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仁懷廣化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           承先啟後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學習根基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            按部就班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飲水思源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懷敬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            至誠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無物達本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816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三期白陽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六、修身立德勤涵養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立德勤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涵養             言行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相顧守志專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心誠意明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時務             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己覺他兼萬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道立德志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堅守           坦蕩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胸懷萬物含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見義勇為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輟              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敬誠化魔難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87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三期白陽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七、知恩報本聖理播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此班會明聖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             虛心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實腹我見剷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無人我分別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    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工夫穩紮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恩報本聖理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播    傳揚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宗風道宏展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寸陰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尺璧須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               專心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挹注聖理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259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三期白陽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八、為道發揮盡才德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道發揮盡才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             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風闡揚戮力前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之行宗旨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抱            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道修辦化坤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民倒懸惜佳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          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脈傳承竭力展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聖學賢須勤勉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行忽止誤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良緣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511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三期白陽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九、韶光佳景難再復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韶光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佳景難再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復            少年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轉眼華髮添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多變人莫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測              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修天道超塵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淵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理路守志向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真理真真修煉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守定格心物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涵養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內德貫地天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38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</TotalTime>
  <Words>304</Words>
  <Application>Microsoft Office PowerPoint</Application>
  <PresentationFormat>如螢幕大小 (16:9)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道應三期白陽天 悟見講</vt:lpstr>
      <vt:lpstr>道應三期白陽天 悟見講</vt:lpstr>
      <vt:lpstr>道應三期白陽天 悟見講</vt:lpstr>
      <vt:lpstr>道應三期白陽天 悟見講</vt:lpstr>
      <vt:lpstr>道應三期白陽天 悟見講</vt:lpstr>
      <vt:lpstr>道應三期白陽天 悟見講</vt:lpstr>
      <vt:lpstr>道應三期白陽天 悟見講</vt:lpstr>
      <vt:lpstr>道應三期白陽天 悟見講</vt:lpstr>
      <vt:lpstr>道應三期白陽天 悟見講</vt:lpstr>
      <vt:lpstr>道應三期白陽天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107</cp:revision>
  <dcterms:created xsi:type="dcterms:W3CDTF">2014-02-15T05:50:45Z</dcterms:created>
  <dcterms:modified xsi:type="dcterms:W3CDTF">2017-02-15T06:55:41Z</dcterms:modified>
</cp:coreProperties>
</file>