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45" r:id="rId2"/>
    <p:sldId id="346" r:id="rId3"/>
    <p:sldId id="356" r:id="rId4"/>
    <p:sldId id="355" r:id="rId5"/>
    <p:sldId id="354" r:id="rId6"/>
    <p:sldId id="353" r:id="rId7"/>
    <p:sldId id="331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692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緊守金線認歸根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西元二〇二〇年 五月十一日 </a:t>
            </a:r>
          </a:p>
          <a:p>
            <a:pPr marL="36576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歲次 庚子 四月十九日 </a:t>
            </a:r>
          </a:p>
          <a:p>
            <a:pPr marL="36576" indent="0">
              <a:buNone/>
            </a:pPr>
            <a:r>
              <a:rPr lang="zh-TW" altLang="en-US" sz="2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觀音慈訓 ：緊守金線認歸根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天下瘟疫眾紛紜         揣測天意為何因       心生恐懼不安定       考核驗證修道心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明師一指超生死       半信半疑難修真       天命金線需緊握       莫陷迷途墜淵深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吾乃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不二觀音 奉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母命 降東林 進門先參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皇母身 再問賢士否安心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緊守金線認歸根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一、緊守金線認歸根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末法修行眾法門   緊守金線認歸根   一貫傳承天命脈   荷命白陽渡乾坤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道劫並降做整頓   收束惡煞救好人   如今疫情全球陷   食衣住行影響深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321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緊守金線認歸根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二、對道之心否消沉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隔離限制如囚困   諸多不便多怨嗔   身心口意否中道   念頭浮動失方針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平日修持今可見   對道之心否消沉   此時萬教齊發動   神通法術樣樣真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082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緊守金線認歸根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三、三六七二驗慧根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順爾心念來成事   算命感應財運臻   死而復活仙丹藥   畫符飲水可保身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魚目混珠來擾亂   三六七二驗慧根   哪裡靈妙哪裡去   魔考趁機入爾心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8698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緊守金線認歸根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四、認理而進莫認人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取巧非是道之本   不假外求自性存   老實修行步步穩   認理而進莫認人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真道真理真天命   故有真考驗真心   古來疾風知勁草   板蕩方能見忠臣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1713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緊守金線認歸根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五、緊握金線盡本分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抱道奉行佈良善   須臾不離初衷心   常清常靜天心映   心念端正魔不侵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緊握金線盡本分   發愿佈道益人群   運筆至此不再續   辭叩母駕返瑤琳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807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3162</TotalTime>
  <Words>418</Words>
  <Application>Microsoft Office PowerPoint</Application>
  <PresentationFormat>如螢幕大小 (16:9)</PresentationFormat>
  <Paragraphs>43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緊守金線認歸根 悟見講</vt:lpstr>
      <vt:lpstr>緊守金線認歸根 悟見講</vt:lpstr>
      <vt:lpstr>緊守金線認歸根 悟見講</vt:lpstr>
      <vt:lpstr>緊守金線認歸根 悟見講</vt:lpstr>
      <vt:lpstr>緊守金線認歸根 悟見講</vt:lpstr>
      <vt:lpstr>緊守金線認歸根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677</cp:revision>
  <dcterms:created xsi:type="dcterms:W3CDTF">2014-02-15T05:50:45Z</dcterms:created>
  <dcterms:modified xsi:type="dcterms:W3CDTF">2020-05-12T03:07:39Z</dcterms:modified>
  <cp:contentStatus/>
</cp:coreProperties>
</file>