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6" r:id="rId2"/>
    <p:sldId id="357" r:id="rId3"/>
    <p:sldId id="361" r:id="rId4"/>
    <p:sldId id="360" r:id="rId5"/>
    <p:sldId id="359" r:id="rId6"/>
    <p:sldId id="358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躲劫避難了災愆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過劫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觀音慈悲指示訓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2020/5/8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庚子四月十六日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比受有福           喜捨化三毒       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雖云苦            濟世煉丹爐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察知所以           對症病自除       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千萬里           認理莫迷途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施藥觀音 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降佛屋 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 再問賢士否安舒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躲劫避難了災愆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一、瘟疫降下遍地傳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瘟疫降下遍地傳    三寶常用身心安   此時人心已不古    道德倫常早失偏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貪嗔痴愛三毒染    喜怒哀懼造罪愆   遭遇疫情心惶恐   人間苦海實可憐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48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躲劫避難了災愆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二、天慈早將真道降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天慈早將真道降   訪師求道三寶傳   真修實善力參辦   修持劫內循根源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玄關乃是通天竅   生死門戶悟性源   收束萬念止一處   二目守中鎖心猿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038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躲劫避難了災愆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三、不思善來不思惡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不思善來不思惡   牢拴意馬莫攀緣     五字真言通天咒   口傳心印誠感天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從來真經不在紙   用心持念定靜安   念起真言歸佛令   昇降關鍵速識穿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536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躲劫避難了災愆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四、歸根認母通天印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子亥相掐懷中抱   能脫九九大劫關   合同克己而復禮   降伏脾氣毛病蠲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歸根認母通天印   恢復本性赤子顏   要想成佛勤禮拜    三寶運用日常間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857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躲劫避難了災愆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六、躲劫避難了災愆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行住坐臥常收束   真人靜坐身心安     人一叩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來謂之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   叩首迴向心要專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盼眾賢士持三寶   躲劫避難了災愆   言此一段止玉筆        辭叩母駕返理天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63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3226</TotalTime>
  <Words>434</Words>
  <Application>Microsoft Office PowerPoint</Application>
  <PresentationFormat>如螢幕大小 (16:9)</PresentationFormat>
  <Paragraphs>42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躲劫避難了災愆 悟見講</vt:lpstr>
      <vt:lpstr>躲劫避難了災愆 悟見講</vt:lpstr>
      <vt:lpstr>躲劫避難了災愆 悟見講</vt:lpstr>
      <vt:lpstr>躲劫避難了災愆 悟見講</vt:lpstr>
      <vt:lpstr>躲劫避難了災愆 悟見講</vt:lpstr>
      <vt:lpstr>躲劫避難了災愆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708</cp:revision>
  <dcterms:created xsi:type="dcterms:W3CDTF">2014-02-15T05:50:45Z</dcterms:created>
  <dcterms:modified xsi:type="dcterms:W3CDTF">2020-05-22T05:33:39Z</dcterms:modified>
  <cp:contentStatus/>
</cp:coreProperties>
</file>