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356" r:id="rId2"/>
    <p:sldId id="357" r:id="rId3"/>
    <p:sldId id="361" r:id="rId4"/>
    <p:sldId id="360" r:id="rId5"/>
    <p:sldId id="359" r:id="rId6"/>
    <p:sldId id="358" r:id="rId7"/>
    <p:sldId id="331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63" d="100"/>
          <a:sy n="63" d="100"/>
        </p:scale>
        <p:origin x="872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DBE1C8FB-4196-48E9-A056-B5A1BE171B84}"/>
    <pc:docChg chg="custSel addSld modSld">
      <pc:chgData name="老兄 悟見" userId="d3c841b5715e98f1" providerId="LiveId" clId="{DBE1C8FB-4196-48E9-A056-B5A1BE171B84}" dt="2020-05-22T02:39:20.009" v="462"/>
      <pc:docMkLst>
        <pc:docMk/>
      </pc:docMkLst>
      <pc:sldChg chg="modSp mod">
        <pc:chgData name="老兄 悟見" userId="d3c841b5715e98f1" providerId="LiveId" clId="{DBE1C8FB-4196-48E9-A056-B5A1BE171B84}" dt="2020-05-22T02:26:46.595" v="114" actId="20577"/>
        <pc:sldMkLst>
          <pc:docMk/>
          <pc:sldMk cId="1006547250" sldId="356"/>
        </pc:sldMkLst>
        <pc:spChg chg="mod">
          <ac:chgData name="老兄 悟見" userId="d3c841b5715e98f1" providerId="LiveId" clId="{DBE1C8FB-4196-48E9-A056-B5A1BE171B84}" dt="2020-05-22T02:26:46.595" v="114" actId="20577"/>
          <ac:spMkLst>
            <pc:docMk/>
            <pc:sldMk cId="1006547250" sldId="356"/>
            <ac:spMk id="3" creationId="{EFCDE479-C3AE-2243-BC22-1CDD81792C03}"/>
          </ac:spMkLst>
        </pc:spChg>
      </pc:sldChg>
      <pc:sldChg chg="modSp mod">
        <pc:chgData name="老兄 悟見" userId="d3c841b5715e98f1" providerId="LiveId" clId="{DBE1C8FB-4196-48E9-A056-B5A1BE171B84}" dt="2020-05-22T02:39:20.009" v="462"/>
        <pc:sldMkLst>
          <pc:docMk/>
          <pc:sldMk cId="4128921883" sldId="357"/>
        </pc:sldMkLst>
        <pc:spChg chg="mod">
          <ac:chgData name="老兄 悟見" userId="d3c841b5715e98f1" providerId="LiveId" clId="{DBE1C8FB-4196-48E9-A056-B5A1BE171B84}" dt="2020-05-22T02:39:20.009" v="462"/>
          <ac:spMkLst>
            <pc:docMk/>
            <pc:sldMk cId="4128921883" sldId="357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DBE1C8FB-4196-48E9-A056-B5A1BE171B84}" dt="2020-05-22T02:38:32.104" v="287"/>
        <pc:sldMkLst>
          <pc:docMk/>
          <pc:sldMk cId="4102917487" sldId="358"/>
        </pc:sldMkLst>
        <pc:spChg chg="mod">
          <ac:chgData name="老兄 悟見" userId="d3c841b5715e98f1" providerId="LiveId" clId="{DBE1C8FB-4196-48E9-A056-B5A1BE171B84}" dt="2020-05-22T02:38:32.104" v="287"/>
          <ac:spMkLst>
            <pc:docMk/>
            <pc:sldMk cId="4102917487" sldId="358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DBE1C8FB-4196-48E9-A056-B5A1BE171B84}" dt="2020-05-22T02:38:46.729" v="337"/>
        <pc:sldMkLst>
          <pc:docMk/>
          <pc:sldMk cId="2806750940" sldId="359"/>
        </pc:sldMkLst>
        <pc:spChg chg="mod">
          <ac:chgData name="老兄 悟見" userId="d3c841b5715e98f1" providerId="LiveId" clId="{DBE1C8FB-4196-48E9-A056-B5A1BE171B84}" dt="2020-05-22T02:38:46.729" v="337"/>
          <ac:spMkLst>
            <pc:docMk/>
            <pc:sldMk cId="2806750940" sldId="359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DBE1C8FB-4196-48E9-A056-B5A1BE171B84}" dt="2020-05-22T02:38:58.807" v="379"/>
        <pc:sldMkLst>
          <pc:docMk/>
          <pc:sldMk cId="2664667999" sldId="360"/>
        </pc:sldMkLst>
        <pc:spChg chg="mod">
          <ac:chgData name="老兄 悟見" userId="d3c841b5715e98f1" providerId="LiveId" clId="{DBE1C8FB-4196-48E9-A056-B5A1BE171B84}" dt="2020-05-22T02:38:58.807" v="379"/>
          <ac:spMkLst>
            <pc:docMk/>
            <pc:sldMk cId="2664667999" sldId="360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DBE1C8FB-4196-48E9-A056-B5A1BE171B84}" dt="2020-05-22T02:39:09.728" v="436"/>
        <pc:sldMkLst>
          <pc:docMk/>
          <pc:sldMk cId="3633987653" sldId="361"/>
        </pc:sldMkLst>
        <pc:spChg chg="mod">
          <ac:chgData name="老兄 悟見" userId="d3c841b5715e98f1" providerId="LiveId" clId="{DBE1C8FB-4196-48E9-A056-B5A1BE171B84}" dt="2020-05-22T02:39:09.728" v="436"/>
          <ac:spMkLst>
            <pc:docMk/>
            <pc:sldMk cId="3633987653" sldId="361"/>
            <ac:spMk id="3" creationId="{EFCDE479-C3AE-2243-BC22-1CDD81792C0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2020/5/22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信愿行證渡病瘟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r>
              <a:rPr lang="en-US" altLang="zh-TW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07</a:t>
            </a:r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過劫</a:t>
            </a:r>
            <a:r>
              <a:rPr lang="en-US" altLang="zh-TW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觀音慈悲指示訓</a:t>
            </a:r>
          </a:p>
          <a:p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2020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年五月四日 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歲次 庚子 四月十二日 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渡眾生大道傳       犧牲奉獻命不凡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慈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為懷行忠恕        四無量心濟迷男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往知來信因果       反求諸己斷塵緣                大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音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希聲卻悅耳       愿無始終即佛仙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   吾乃</a:t>
            </a:r>
          </a:p>
          <a:p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  普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悲觀音 奉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母命 降至佛門 參叩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皇母身 再問賢士否安心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6547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信愿行證渡病瘟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一、信愿行證為方針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觀音菩薩慈訓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手持乩筆留訓文   信愿行證為方針         登天有梯四要件   成佛指南必依循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一貫薪傳非容易   道脈費隱留精神   槍林彈雨中辦道   生死拉平救原人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8921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信愿行證渡病瘟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二、病考道考中辦道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觀音菩薩慈訓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官考魔考中辦道   定傾扶危道途奔            病考道考中辦道   一心許天守堅貞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如今瘟疫遍塵地    試問爾等存何               是否展現信愿愛   是否承愿思前人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3987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信愿行證渡病瘟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三、正信業報果與因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觀音菩薩慈訓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信愿行證淺言示   賢士各當研明分        信為道源功德母   正信諸佛善言真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堅信佛性乃平等      正信業報果與因            入門發心乃要道        十條大愿定方針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4667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信愿行證渡病瘟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四、人間修辦此身度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觀音菩薩慈訓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佛前誓言原動力   天事人辦愿弘深            躬行實踐誠可貴   三施並進意義臻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超越自我化阻礙   一步一印且行深            人間修辦此身度   證得天爵美名存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6750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信愿行證渡病瘟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五、感恩之心災劫度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觀音菩薩慈訓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福田耕耘有收穫   一日修行證一分   夙夜匪懈積極取   盼望賢士大志伸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感恩之心災劫度   信愿行證渡病瘟   語此不判止玉管    辭叩母駕返瑤琳  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2917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微信</a:t>
            </a:r>
            <a:r>
              <a:rPr lang="en-US" altLang="zh-TW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天道講座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大陸站 </a:t>
            </a:r>
            <a:r>
              <a:rPr lang="en-US" altLang="zh-TW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3222</TotalTime>
  <Words>452</Words>
  <Application>Microsoft Office PowerPoint</Application>
  <PresentationFormat>如螢幕大小 (16:9)</PresentationFormat>
  <Paragraphs>43</Paragraphs>
  <Slides>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標楷體</vt:lpstr>
      <vt:lpstr>Arial</vt:lpstr>
      <vt:lpstr>Calibri</vt:lpstr>
      <vt:lpstr>Franklin Gothic Book</vt:lpstr>
      <vt:lpstr>Wingdings 2</vt:lpstr>
      <vt:lpstr>科技</vt:lpstr>
      <vt:lpstr>信愿行證渡病瘟 悟見講</vt:lpstr>
      <vt:lpstr>信愿行證渡病瘟 悟見講</vt:lpstr>
      <vt:lpstr>信愿行證渡病瘟 悟見講</vt:lpstr>
      <vt:lpstr>信愿行證渡病瘟 悟見講</vt:lpstr>
      <vt:lpstr>信愿行證渡病瘟 悟見講</vt:lpstr>
      <vt:lpstr>信愿行證渡病瘟 悟見講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696</cp:revision>
  <dcterms:created xsi:type="dcterms:W3CDTF">2014-02-15T05:50:45Z</dcterms:created>
  <dcterms:modified xsi:type="dcterms:W3CDTF">2020-05-22T02:39:31Z</dcterms:modified>
  <cp:contentStatus/>
</cp:coreProperties>
</file>