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7" r:id="rId3"/>
    <p:sldId id="349" r:id="rId4"/>
    <p:sldId id="348" r:id="rId5"/>
    <p:sldId id="350" r:id="rId6"/>
    <p:sldId id="346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西元二〇二〇年五月一日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 月 初九日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延命觀音慈悲指示訓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活受生離骨肉散                     死前掙扎遍哀鴻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猶如困獸少理智       限制隔離如牢籠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萬惡反撲嘗苦果       陳陳相因定律明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延命觀音 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降塵紅 進門參叩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皇母容 再問賢士否安平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一、今談茹素留訓章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運轉乩筆沙飛揚   今談茹素留訓章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自古病從口中入   舉凡禍由口生殃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大啖美味以養我      豈料動物因而亡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人為滿足三寸慾   無數家庭添悲傷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35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二、殺生害命喪天良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臨死猶懼甚驚恐   骨肉分離痛斷腸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當知六畜人所飼   視如眷屬不忍傷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02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8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四、誠懺前愆首要方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578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5486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言此一段止玉管   辭叩母駕返瑤鄉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777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3143</TotalTime>
  <Words>426</Words>
  <Application>Microsoft Office PowerPoint</Application>
  <PresentationFormat>如螢幕大小 (16:9)</PresentationFormat>
  <Paragraphs>38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人人素食做防疫 悟见讲</vt:lpstr>
      <vt:lpstr>人人素食做防疫 悟见讲</vt:lpstr>
      <vt:lpstr>人人素食做防疫 悟见讲</vt:lpstr>
      <vt:lpstr>人人素食做防疫 悟见讲</vt:lpstr>
      <vt:lpstr>人人素食做防疫 悟见讲</vt:lpstr>
      <vt:lpstr>人人素食做防疫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2021-06-02T06:21:01Z</dcterms:modified>
  <cp:contentStatus/>
</cp:coreProperties>
</file>