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345" r:id="rId2"/>
    <p:sldId id="347" r:id="rId3"/>
    <p:sldId id="349" r:id="rId4"/>
    <p:sldId id="348" r:id="rId5"/>
    <p:sldId id="350" r:id="rId6"/>
    <p:sldId id="346" r:id="rId7"/>
    <p:sldId id="331" r:id="rId8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692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2020/5/2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西元二〇二〇年五月一日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歲次 庚子 四 月 初九日</a:t>
            </a: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延命觀音慈悲指示訓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天下瘟疫劫頻仍           一時半刻尚不停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活受生離骨肉散                     死前掙扎遍哀鴻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猶如困獸少理智       限制隔離如牢籠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萬惡反撲嘗苦果       陳陳相因定律明</a:t>
            </a:r>
          </a:p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吾乃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延命觀音 奉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母命 降塵紅 進門參叩</a:t>
            </a:r>
            <a:b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皇母容 再問賢士否安平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870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一、今談茹素留訓章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運轉乩筆沙飛揚   今談茹素留訓章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自古病從口中入   舉凡禍由口生殃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大啖美味以養我      豈料動物因而亡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人為滿足三寸慾   無數家庭添悲傷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356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二、殺生害命喪天良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臨死猶懼甚驚恐   骨肉分離痛斷腸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當知六畜人所飼   視如眷屬不忍傷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萬物性命皆平等   殺生害命喪天良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珍禽異獸落罟擭   五葷三厭肚裡裝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86021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三、惡氣沖天瘟劫降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人雖飽腹卻結怨   不知因果債要償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惡氣沖天瘟劫降   業力討報難躲藏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改變時運第一步   茹素防疫保安康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學習一餐不食肉   漸進三餐貫日常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8881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四、誠懺前愆首要方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減少葷食寡慾望   誠懺前愆首要方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叩首悔改求原諒   感同身受殺念降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身心淨化集善願   不造惡業福壽長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盼望賢士力推廣   放下口慾心安康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57820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33936"/>
            <a:ext cx="648072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悟见讲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5486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五、人人素食做防疫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此時人類遭劫煞   茹素戒殺速宣揚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人人素食做防疫   自然瘟疫竟消亡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仁愛為本生靈護   大地回春復安詳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言此一段止玉管   辭叩母駕返瑤鄉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07773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3141</TotalTime>
  <Words>426</Words>
  <Application>Microsoft Office PowerPoint</Application>
  <PresentationFormat>如螢幕大小 (16:9)</PresentationFormat>
  <Paragraphs>38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標楷體</vt:lpstr>
      <vt:lpstr>Arial</vt:lpstr>
      <vt:lpstr>Calibri</vt:lpstr>
      <vt:lpstr>Franklin Gothic Book</vt:lpstr>
      <vt:lpstr>Wingdings 2</vt:lpstr>
      <vt:lpstr>科技</vt:lpstr>
      <vt:lpstr>人人素食做防疫 悟见讲</vt:lpstr>
      <vt:lpstr>人人素食做防疫 悟见讲</vt:lpstr>
      <vt:lpstr>人人素食做防疫 悟见讲</vt:lpstr>
      <vt:lpstr>人人素食做防疫 悟见讲</vt:lpstr>
      <vt:lpstr>人人素食做防疫 悟见讲</vt:lpstr>
      <vt:lpstr>人人素食做防疫 悟见讲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675</cp:revision>
  <dcterms:created xsi:type="dcterms:W3CDTF">2014-02-15T05:50:45Z</dcterms:created>
  <dcterms:modified xsi:type="dcterms:W3CDTF">2020-05-02T07:19:23Z</dcterms:modified>
  <cp:contentStatus/>
</cp:coreProperties>
</file>