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51" r:id="rId4"/>
    <p:sldId id="350" r:id="rId5"/>
    <p:sldId id="349" r:id="rId6"/>
    <p:sldId id="34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西元二〇二〇年四月二十九日歲次庚子四月初七日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持經觀音指示訓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之以恆懷初心       居仁由義透天真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據典解疑惑        研精靜慮妙理深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隅反三無我見       通達事理明本根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莫違虛心抱       聞過則喜覓知音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持經觀音 奉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入佛門 參叩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皇母身 再問賢士否安心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一、今談誦經脫劫關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木筆沙盤將語傳   今談誦經脫劫關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白陽末會道劫降   善惡分班識明穿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  人性善美醜惡煩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醫護挺身實勇敢   宗教提倡茹素餐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46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二、亦問修子修哪般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各有政客說各話   亦問修子修哪般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是是非非智慧考   人人我我不可攀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此時感恩得大道   天恩師德報湧泉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反求諸己為首要   謹言慎行須反觀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20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三、口裡放生茹素勸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口裡放生茹素勸   口說道言信念堅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口唸真經用心懺   口吐善語經文談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各教經文皆寶典   助印經文分享傳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抄寫經文做迴向   持誦經文震九天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815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四、誦經之處淨福田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口到眼到心專注   心到念到助力援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字字句句佛力廣   分分秒秒發善言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誦經無論老或少   誦經不分女或男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誦經時刻皆吉時   誦經之處淨福田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49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一場疫情做試煉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誦經祈福三界安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誦經虔誠天感應   誦經實踐行正端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誦經推廣無國界   誦經祈福三界安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今將防疫示妙法   望吾賢士速相傳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叩辭母駕不下判   聞聲救苦渡坤乾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56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3140</TotalTime>
  <Words>441</Words>
  <Application>Microsoft Office PowerPoint</Application>
  <PresentationFormat>如螢幕大小 (16:9)</PresentationFormat>
  <Paragraphs>38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一場疫情做試煉 悟见讲</vt:lpstr>
      <vt:lpstr>一場疫情做試煉 悟见讲</vt:lpstr>
      <vt:lpstr>一場疫情做試煉 悟见讲</vt:lpstr>
      <vt:lpstr>一場疫情做試煉 悟见讲</vt:lpstr>
      <vt:lpstr>一場疫情做試煉 悟见讲</vt:lpstr>
      <vt:lpstr>一場疫情做試煉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2020-05-02T07:36:07Z</dcterms:modified>
  <cp:contentStatus/>
</cp:coreProperties>
</file>