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45" r:id="rId2"/>
    <p:sldId id="346" r:id="rId3"/>
    <p:sldId id="349" r:id="rId4"/>
    <p:sldId id="347" r:id="rId5"/>
    <p:sldId id="350" r:id="rId6"/>
    <p:sldId id="348" r:id="rId7"/>
    <p:sldId id="351" r:id="rId8"/>
    <p:sldId id="331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701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修心防疫今日談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西元二〇二〇年 四月二十五日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歲次 庚子 四月 初三 日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觀音菩薩指示訓</a:t>
            </a:r>
          </a:p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照自心振精神        存養浩然大志伸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信篇篇諸佛示       身體力行依方針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提樹下如來見        真人當家不染塵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埵無畏度苦難       堅守願行表真心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奉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至東林 進門先參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母金身 再問賢士否安心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哈哈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修心防疫今日談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一、修心防疫今日談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觀音菩薩指示訓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木筆沙盤留訓言   修心防疫今日談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三心四相煩惱起   千經萬典此心研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世人執念三毒染       習氣毛病六慾貪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喜怒哀樂愛惡欲   情感交錯苦牽纏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244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修心防疫今日談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二、顛倒妄想惹災異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觀音菩薩指示訓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顛倒妄想惹災異   一念偏差釀禍源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此時疾疫做反省   相由心生仔細觀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人來人往人散播   無色無味無期間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保持距離怕傳染   閉閣思過自在觀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306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修心防疫今日談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三、如今生死僅一線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觀音菩薩指示訓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惡念如同病毒菌   恣意妄為造罪愆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自卑自負自狂傲   無聲無息無邊沿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如今生死僅一線   生命只在呼吸間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速速覺悟修性地   處安思危求助援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7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修心防疫今日談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五、訪師求道抱三寶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觀音菩薩指示訓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訪師求道抱三寶   借假修真脫苦淵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念頭生發當下止   以戒為師功夫嚴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是否放下無掛礙   心胸開闊展笑顏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是否知足寡私慾   學會取捨心自寬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83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修心防疫今日談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六、真心懺悔祈平安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觀音菩薩指示訓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是否諒解化厭惡   能忍自安樂無邊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盼眾賢士轉善念   真心懺悔祈平安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回歸本性光明面   洗濯磨淬復心田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言批至此止玉管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辭叩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母駕 返瑤天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哈哈退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2157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修心防疫今日談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六、真心懺悔祈平安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觀音菩薩指示訓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是否諒解化厭惡   能忍自安樂無邊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盼眾賢士轉善念   真心懺悔祈平安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回歸本性光明面   洗濯磨淬復心田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言批至此止玉管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辭叩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母駕 返瑤天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哈哈退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000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3101</TotalTime>
  <Words>483</Words>
  <Application>Microsoft Office PowerPoint</Application>
  <PresentationFormat>如螢幕大小 (16:9)</PresentationFormat>
  <Paragraphs>44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修心防疫今日談 悟见讲</vt:lpstr>
      <vt:lpstr>修心防疫今日談 悟见讲</vt:lpstr>
      <vt:lpstr>修心防疫今日談 悟见讲</vt:lpstr>
      <vt:lpstr>修心防疫今日談 悟见讲</vt:lpstr>
      <vt:lpstr>修心防疫今日談 悟见讲</vt:lpstr>
      <vt:lpstr>修心防疫今日談 悟见讲</vt:lpstr>
      <vt:lpstr>修心防疫今日談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659</cp:revision>
  <dcterms:created xsi:type="dcterms:W3CDTF">2014-02-15T05:50:45Z</dcterms:created>
  <dcterms:modified xsi:type="dcterms:W3CDTF">2020-04-28T02:25:32Z</dcterms:modified>
  <cp:contentStatus/>
</cp:coreProperties>
</file>